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sldIdLst>
    <p:sldId id="304" r:id="rId5"/>
    <p:sldId id="314" r:id="rId6"/>
    <p:sldId id="308" r:id="rId7"/>
    <p:sldId id="288" r:id="rId8"/>
    <p:sldId id="299" r:id="rId9"/>
    <p:sldId id="317" r:id="rId10"/>
    <p:sldId id="318" r:id="rId11"/>
    <p:sldId id="319" r:id="rId12"/>
    <p:sldId id="275" r:id="rId13"/>
    <p:sldId id="320" r:id="rId14"/>
    <p:sldId id="321" r:id="rId15"/>
    <p:sldId id="322" r:id="rId16"/>
    <p:sldId id="323" r:id="rId17"/>
    <p:sldId id="324" r:id="rId18"/>
    <p:sldId id="326" r:id="rId19"/>
    <p:sldId id="327" r:id="rId20"/>
    <p:sldId id="328" r:id="rId21"/>
    <p:sldId id="330" r:id="rId22"/>
    <p:sldId id="329" r:id="rId23"/>
    <p:sldId id="331" r:id="rId24"/>
    <p:sldId id="332" r:id="rId25"/>
    <p:sldId id="334" r:id="rId26"/>
    <p:sldId id="333" r:id="rId27"/>
    <p:sldId id="335" r:id="rId28"/>
    <p:sldId id="30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99FF"/>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50" autoAdjust="0"/>
  </p:normalViewPr>
  <p:slideViewPr>
    <p:cSldViewPr snapToGrid="0">
      <p:cViewPr varScale="1">
        <p:scale>
          <a:sx n="67" d="100"/>
          <a:sy n="67" d="100"/>
        </p:scale>
        <p:origin x="644" y="56"/>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chana Deshpande" userId="e3a45ced5aa61a0f" providerId="LiveId" clId="{E4F9DCFF-8999-4C17-B99F-E7A3F0DC3FD5}"/>
    <pc:docChg chg="undo redo custSel addSld delSld modSld sldOrd">
      <pc:chgData name="Archana Deshpande" userId="e3a45ced5aa61a0f" providerId="LiveId" clId="{E4F9DCFF-8999-4C17-B99F-E7A3F0DC3FD5}" dt="2023-12-11T20:43:11.178" v="2676" actId="20577"/>
      <pc:docMkLst>
        <pc:docMk/>
      </pc:docMkLst>
      <pc:sldChg chg="del">
        <pc:chgData name="Archana Deshpande" userId="e3a45ced5aa61a0f" providerId="LiveId" clId="{E4F9DCFF-8999-4C17-B99F-E7A3F0DC3FD5}" dt="2023-12-11T03:45:46.251" v="850" actId="2696"/>
        <pc:sldMkLst>
          <pc:docMk/>
          <pc:sldMk cId="707789176" sldId="258"/>
        </pc:sldMkLst>
      </pc:sldChg>
      <pc:sldChg chg="del">
        <pc:chgData name="Archana Deshpande" userId="e3a45ced5aa61a0f" providerId="LiveId" clId="{E4F9DCFF-8999-4C17-B99F-E7A3F0DC3FD5}" dt="2023-12-11T03:46:47.536" v="854" actId="2696"/>
        <pc:sldMkLst>
          <pc:docMk/>
          <pc:sldMk cId="4151694508" sldId="268"/>
        </pc:sldMkLst>
      </pc:sldChg>
      <pc:sldChg chg="addSp delSp modSp mod ord">
        <pc:chgData name="Archana Deshpande" userId="e3a45ced5aa61a0f" providerId="LiveId" clId="{E4F9DCFF-8999-4C17-B99F-E7A3F0DC3FD5}" dt="2023-12-10T03:38:29.061" v="335" actId="207"/>
        <pc:sldMkLst>
          <pc:docMk/>
          <pc:sldMk cId="920173932" sldId="275"/>
        </pc:sldMkLst>
        <pc:spChg chg="mod">
          <ac:chgData name="Archana Deshpande" userId="e3a45ced5aa61a0f" providerId="LiveId" clId="{E4F9DCFF-8999-4C17-B99F-E7A3F0DC3FD5}" dt="2023-12-10T03:26:35.699" v="37" actId="1076"/>
          <ac:spMkLst>
            <pc:docMk/>
            <pc:sldMk cId="920173932" sldId="275"/>
            <ac:spMk id="2" creationId="{38FFA191-5CCC-43CB-BD83-4F80ED362608}"/>
          </ac:spMkLst>
        </pc:spChg>
        <pc:spChg chg="mod">
          <ac:chgData name="Archana Deshpande" userId="e3a45ced5aa61a0f" providerId="LiveId" clId="{E4F9DCFF-8999-4C17-B99F-E7A3F0DC3FD5}" dt="2023-12-10T03:38:29.061" v="335" actId="207"/>
          <ac:spMkLst>
            <pc:docMk/>
            <pc:sldMk cId="920173932" sldId="275"/>
            <ac:spMk id="3" creationId="{E14BBEAF-B516-45F4-9EF6-A9F65111580F}"/>
          </ac:spMkLst>
        </pc:spChg>
        <pc:spChg chg="del mod">
          <ac:chgData name="Archana Deshpande" userId="e3a45ced5aa61a0f" providerId="LiveId" clId="{E4F9DCFF-8999-4C17-B99F-E7A3F0DC3FD5}" dt="2023-12-10T03:26:13.182" v="31" actId="21"/>
          <ac:spMkLst>
            <pc:docMk/>
            <pc:sldMk cId="920173932" sldId="275"/>
            <ac:spMk id="4" creationId="{31B56365-A39B-4311-A4B2-9532A148078E}"/>
          </ac:spMkLst>
        </pc:spChg>
        <pc:spChg chg="del mod">
          <ac:chgData name="Archana Deshpande" userId="e3a45ced5aa61a0f" providerId="LiveId" clId="{E4F9DCFF-8999-4C17-B99F-E7A3F0DC3FD5}" dt="2023-12-10T03:26:03.685" v="27" actId="21"/>
          <ac:spMkLst>
            <pc:docMk/>
            <pc:sldMk cId="920173932" sldId="275"/>
            <ac:spMk id="5" creationId="{90A0DE57-FED1-462B-9C3B-B490B238436D}"/>
          </ac:spMkLst>
        </pc:spChg>
        <pc:spChg chg="add del mod">
          <ac:chgData name="Archana Deshpande" userId="e3a45ced5aa61a0f" providerId="LiveId" clId="{E4F9DCFF-8999-4C17-B99F-E7A3F0DC3FD5}" dt="2023-12-10T03:29:07.807" v="51" actId="21"/>
          <ac:spMkLst>
            <pc:docMk/>
            <pc:sldMk cId="920173932" sldId="275"/>
            <ac:spMk id="7" creationId="{099EEEDC-085E-5123-AF99-8A41AACF245F}"/>
          </ac:spMkLst>
        </pc:spChg>
        <pc:spChg chg="add del mod">
          <ac:chgData name="Archana Deshpande" userId="e3a45ced5aa61a0f" providerId="LiveId" clId="{E4F9DCFF-8999-4C17-B99F-E7A3F0DC3FD5}" dt="2023-12-10T03:29:19.250" v="54" actId="21"/>
          <ac:spMkLst>
            <pc:docMk/>
            <pc:sldMk cId="920173932" sldId="275"/>
            <ac:spMk id="8" creationId="{9025070E-29F3-2AD2-615B-76A3212E98AC}"/>
          </ac:spMkLst>
        </pc:spChg>
      </pc:sldChg>
      <pc:sldChg chg="del">
        <pc:chgData name="Archana Deshpande" userId="e3a45ced5aa61a0f" providerId="LiveId" clId="{E4F9DCFF-8999-4C17-B99F-E7A3F0DC3FD5}" dt="2023-12-11T03:47:08.255" v="860" actId="2696"/>
        <pc:sldMkLst>
          <pc:docMk/>
          <pc:sldMk cId="3396266754" sldId="283"/>
        </pc:sldMkLst>
      </pc:sldChg>
      <pc:sldChg chg="del">
        <pc:chgData name="Archana Deshpande" userId="e3a45ced5aa61a0f" providerId="LiveId" clId="{E4F9DCFF-8999-4C17-B99F-E7A3F0DC3FD5}" dt="2023-12-11T03:47:05.071" v="859" actId="2696"/>
        <pc:sldMkLst>
          <pc:docMk/>
          <pc:sldMk cId="1877519225" sldId="287"/>
        </pc:sldMkLst>
      </pc:sldChg>
      <pc:sldChg chg="del">
        <pc:chgData name="Archana Deshpande" userId="e3a45ced5aa61a0f" providerId="LiveId" clId="{E4F9DCFF-8999-4C17-B99F-E7A3F0DC3FD5}" dt="2023-12-11T03:46:57.969" v="857" actId="2696"/>
        <pc:sldMkLst>
          <pc:docMk/>
          <pc:sldMk cId="1801800896" sldId="296"/>
        </pc:sldMkLst>
      </pc:sldChg>
      <pc:sldChg chg="del">
        <pc:chgData name="Archana Deshpande" userId="e3a45ced5aa61a0f" providerId="LiveId" clId="{E4F9DCFF-8999-4C17-B99F-E7A3F0DC3FD5}" dt="2023-12-11T03:46:38.719" v="852" actId="2696"/>
        <pc:sldMkLst>
          <pc:docMk/>
          <pc:sldMk cId="2046660791" sldId="301"/>
        </pc:sldMkLst>
      </pc:sldChg>
      <pc:sldChg chg="del">
        <pc:chgData name="Archana Deshpande" userId="e3a45ced5aa61a0f" providerId="LiveId" clId="{E4F9DCFF-8999-4C17-B99F-E7A3F0DC3FD5}" dt="2023-12-11T03:46:34.568" v="851" actId="2696"/>
        <pc:sldMkLst>
          <pc:docMk/>
          <pc:sldMk cId="1577529255" sldId="303"/>
        </pc:sldMkLst>
      </pc:sldChg>
      <pc:sldChg chg="delSp modSp mod">
        <pc:chgData name="Archana Deshpande" userId="e3a45ced5aa61a0f" providerId="LiveId" clId="{E4F9DCFF-8999-4C17-B99F-E7A3F0DC3FD5}" dt="2023-12-11T07:45:39.598" v="1766" actId="2711"/>
        <pc:sldMkLst>
          <pc:docMk/>
          <pc:sldMk cId="2135673684" sldId="305"/>
        </pc:sldMkLst>
        <pc:spChg chg="del mod">
          <ac:chgData name="Archana Deshpande" userId="e3a45ced5aa61a0f" providerId="LiveId" clId="{E4F9DCFF-8999-4C17-B99F-E7A3F0DC3FD5}" dt="2023-12-11T03:47:29.257" v="867" actId="21"/>
          <ac:spMkLst>
            <pc:docMk/>
            <pc:sldMk cId="2135673684" sldId="305"/>
            <ac:spMk id="4" creationId="{5E9C9CF3-789B-4F9F-8F03-9C35C87C63CD}"/>
          </ac:spMkLst>
        </pc:spChg>
        <pc:spChg chg="del mod">
          <ac:chgData name="Archana Deshpande" userId="e3a45ced5aa61a0f" providerId="LiveId" clId="{E4F9DCFF-8999-4C17-B99F-E7A3F0DC3FD5}" dt="2023-12-11T03:47:39.515" v="870" actId="21"/>
          <ac:spMkLst>
            <pc:docMk/>
            <pc:sldMk cId="2135673684" sldId="305"/>
            <ac:spMk id="5" creationId="{AB42D8F5-6E48-4FFF-A481-06916758090C}"/>
          </ac:spMkLst>
        </pc:spChg>
        <pc:spChg chg="mod">
          <ac:chgData name="Archana Deshpande" userId="e3a45ced5aa61a0f" providerId="LiveId" clId="{E4F9DCFF-8999-4C17-B99F-E7A3F0DC3FD5}" dt="2023-12-11T07:45:39.598" v="1766" actId="2711"/>
          <ac:spMkLst>
            <pc:docMk/>
            <pc:sldMk cId="2135673684" sldId="305"/>
            <ac:spMk id="36" creationId="{3FB3C754-C1FE-4D2D-9890-A8353F1E8DE8}"/>
          </ac:spMkLst>
        </pc:spChg>
        <pc:spChg chg="del mod">
          <ac:chgData name="Archana Deshpande" userId="e3a45ced5aa61a0f" providerId="LiveId" clId="{E4F9DCFF-8999-4C17-B99F-E7A3F0DC3FD5}" dt="2023-12-11T03:47:20.863" v="864" actId="21"/>
          <ac:spMkLst>
            <pc:docMk/>
            <pc:sldMk cId="2135673684" sldId="305"/>
            <ac:spMk id="37" creationId="{F8701B31-AB7C-4E0A-952E-ACAC522AF3F8}"/>
          </ac:spMkLst>
        </pc:spChg>
      </pc:sldChg>
      <pc:sldChg chg="del">
        <pc:chgData name="Archana Deshpande" userId="e3a45ced5aa61a0f" providerId="LiveId" clId="{E4F9DCFF-8999-4C17-B99F-E7A3F0DC3FD5}" dt="2023-12-11T03:45:40.236" v="849" actId="2696"/>
        <pc:sldMkLst>
          <pc:docMk/>
          <pc:sldMk cId="3140179507" sldId="310"/>
        </pc:sldMkLst>
      </pc:sldChg>
      <pc:sldChg chg="del">
        <pc:chgData name="Archana Deshpande" userId="e3a45ced5aa61a0f" providerId="LiveId" clId="{E4F9DCFF-8999-4C17-B99F-E7A3F0DC3FD5}" dt="2023-12-11T03:46:42.355" v="853" actId="2696"/>
        <pc:sldMkLst>
          <pc:docMk/>
          <pc:sldMk cId="3831300723" sldId="311"/>
        </pc:sldMkLst>
      </pc:sldChg>
      <pc:sldChg chg="del">
        <pc:chgData name="Archana Deshpande" userId="e3a45ced5aa61a0f" providerId="LiveId" clId="{E4F9DCFF-8999-4C17-B99F-E7A3F0DC3FD5}" dt="2023-12-11T03:46:51.090" v="855" actId="2696"/>
        <pc:sldMkLst>
          <pc:docMk/>
          <pc:sldMk cId="365988005" sldId="312"/>
        </pc:sldMkLst>
      </pc:sldChg>
      <pc:sldChg chg="del">
        <pc:chgData name="Archana Deshpande" userId="e3a45ced5aa61a0f" providerId="LiveId" clId="{E4F9DCFF-8999-4C17-B99F-E7A3F0DC3FD5}" dt="2023-12-11T03:46:54.254" v="856" actId="2696"/>
        <pc:sldMkLst>
          <pc:docMk/>
          <pc:sldMk cId="4267049804" sldId="313"/>
        </pc:sldMkLst>
      </pc:sldChg>
      <pc:sldChg chg="del">
        <pc:chgData name="Archana Deshpande" userId="e3a45ced5aa61a0f" providerId="LiveId" clId="{E4F9DCFF-8999-4C17-B99F-E7A3F0DC3FD5}" dt="2023-12-11T03:47:01.690" v="858" actId="2696"/>
        <pc:sldMkLst>
          <pc:docMk/>
          <pc:sldMk cId="4097380008" sldId="316"/>
        </pc:sldMkLst>
      </pc:sldChg>
      <pc:sldChg chg="addSp delSp modSp new mod">
        <pc:chgData name="Archana Deshpande" userId="e3a45ced5aa61a0f" providerId="LiveId" clId="{E4F9DCFF-8999-4C17-B99F-E7A3F0DC3FD5}" dt="2023-12-10T23:35:39.264" v="717" actId="207"/>
        <pc:sldMkLst>
          <pc:docMk/>
          <pc:sldMk cId="3378573160" sldId="320"/>
        </pc:sldMkLst>
        <pc:spChg chg="mod">
          <ac:chgData name="Archana Deshpande" userId="e3a45ced5aa61a0f" providerId="LiveId" clId="{E4F9DCFF-8999-4C17-B99F-E7A3F0DC3FD5}" dt="2023-12-10T23:35:33.680" v="716" actId="207"/>
          <ac:spMkLst>
            <pc:docMk/>
            <pc:sldMk cId="3378573160" sldId="320"/>
            <ac:spMk id="2" creationId="{94D2431D-705B-9062-669E-CFD58DE51CCA}"/>
          </ac:spMkLst>
        </pc:spChg>
        <pc:spChg chg="mod">
          <ac:chgData name="Archana Deshpande" userId="e3a45ced5aa61a0f" providerId="LiveId" clId="{E4F9DCFF-8999-4C17-B99F-E7A3F0DC3FD5}" dt="2023-12-10T23:09:06.821" v="493"/>
          <ac:spMkLst>
            <pc:docMk/>
            <pc:sldMk cId="3378573160" sldId="320"/>
            <ac:spMk id="3" creationId="{162AFFD5-C465-05CE-B31C-C3E9C00DBBE4}"/>
          </ac:spMkLst>
        </pc:spChg>
        <pc:spChg chg="del">
          <ac:chgData name="Archana Deshpande" userId="e3a45ced5aa61a0f" providerId="LiveId" clId="{E4F9DCFF-8999-4C17-B99F-E7A3F0DC3FD5}" dt="2023-12-10T05:07:06.337" v="369" actId="931"/>
          <ac:spMkLst>
            <pc:docMk/>
            <pc:sldMk cId="3378573160" sldId="320"/>
            <ac:spMk id="4" creationId="{27B7CEFC-F113-6357-B6D7-E888330AFC3F}"/>
          </ac:spMkLst>
        </pc:spChg>
        <pc:spChg chg="mod">
          <ac:chgData name="Archana Deshpande" userId="e3a45ced5aa61a0f" providerId="LiveId" clId="{E4F9DCFF-8999-4C17-B99F-E7A3F0DC3FD5}" dt="2023-12-10T23:09:26.841" v="494"/>
          <ac:spMkLst>
            <pc:docMk/>
            <pc:sldMk cId="3378573160" sldId="320"/>
            <ac:spMk id="5" creationId="{C3F9CDDA-70B9-12C3-CF06-45E6B142C889}"/>
          </ac:spMkLst>
        </pc:spChg>
        <pc:spChg chg="del">
          <ac:chgData name="Archana Deshpande" userId="e3a45ced5aa61a0f" providerId="LiveId" clId="{E4F9DCFF-8999-4C17-B99F-E7A3F0DC3FD5}" dt="2023-12-10T05:07:14.253" v="370" actId="931"/>
          <ac:spMkLst>
            <pc:docMk/>
            <pc:sldMk cId="3378573160" sldId="320"/>
            <ac:spMk id="6" creationId="{9F7336B8-2A4F-C705-9859-AD2ADBA8AF00}"/>
          </ac:spMkLst>
        </pc:spChg>
        <pc:spChg chg="del mod">
          <ac:chgData name="Archana Deshpande" userId="e3a45ced5aa61a0f" providerId="LiveId" clId="{E4F9DCFF-8999-4C17-B99F-E7A3F0DC3FD5}" dt="2023-12-10T03:48:41.942" v="341" actId="21"/>
          <ac:spMkLst>
            <pc:docMk/>
            <pc:sldMk cId="3378573160" sldId="320"/>
            <ac:spMk id="7" creationId="{B36FF547-E6BF-60E8-E29D-282DC4A88226}"/>
          </ac:spMkLst>
        </pc:spChg>
        <pc:spChg chg="del mod">
          <ac:chgData name="Archana Deshpande" userId="e3a45ced5aa61a0f" providerId="LiveId" clId="{E4F9DCFF-8999-4C17-B99F-E7A3F0DC3FD5}" dt="2023-12-10T03:48:51.139" v="344" actId="21"/>
          <ac:spMkLst>
            <pc:docMk/>
            <pc:sldMk cId="3378573160" sldId="320"/>
            <ac:spMk id="8" creationId="{1AB790F2-7CFC-8DDD-A1BB-B563E39ED478}"/>
          </ac:spMkLst>
        </pc:spChg>
        <pc:spChg chg="add del mod">
          <ac:chgData name="Archana Deshpande" userId="e3a45ced5aa61a0f" providerId="LiveId" clId="{E4F9DCFF-8999-4C17-B99F-E7A3F0DC3FD5}" dt="2023-12-10T03:50:52.835" v="358"/>
          <ac:spMkLst>
            <pc:docMk/>
            <pc:sldMk cId="3378573160" sldId="320"/>
            <ac:spMk id="10" creationId="{8510DC81-8A9E-E1F8-D7A4-C84D85B133C8}"/>
          </ac:spMkLst>
        </pc:spChg>
        <pc:spChg chg="add mod">
          <ac:chgData name="Archana Deshpande" userId="e3a45ced5aa61a0f" providerId="LiveId" clId="{E4F9DCFF-8999-4C17-B99F-E7A3F0DC3FD5}" dt="2023-12-10T23:35:39.264" v="717" actId="207"/>
          <ac:spMkLst>
            <pc:docMk/>
            <pc:sldMk cId="3378573160" sldId="320"/>
            <ac:spMk id="12" creationId="{9BC7FF19-D06D-673A-CCD3-02A211CC91B9}"/>
          </ac:spMkLst>
        </pc:spChg>
        <pc:picChg chg="add mod">
          <ac:chgData name="Archana Deshpande" userId="e3a45ced5aa61a0f" providerId="LiveId" clId="{E4F9DCFF-8999-4C17-B99F-E7A3F0DC3FD5}" dt="2023-12-10T05:10:19.701" v="415" actId="14100"/>
          <ac:picMkLst>
            <pc:docMk/>
            <pc:sldMk cId="3378573160" sldId="320"/>
            <ac:picMk id="14" creationId="{53B74618-6B06-E1AC-33BA-CE31C67FF3FE}"/>
          </ac:picMkLst>
        </pc:picChg>
        <pc:picChg chg="add mod">
          <ac:chgData name="Archana Deshpande" userId="e3a45ced5aa61a0f" providerId="LiveId" clId="{E4F9DCFF-8999-4C17-B99F-E7A3F0DC3FD5}" dt="2023-12-10T05:10:52.750" v="423" actId="14100"/>
          <ac:picMkLst>
            <pc:docMk/>
            <pc:sldMk cId="3378573160" sldId="320"/>
            <ac:picMk id="16" creationId="{A3741BD4-CAC7-D331-95CA-521792B9AFDC}"/>
          </ac:picMkLst>
        </pc:picChg>
      </pc:sldChg>
      <pc:sldChg chg="addSp delSp modSp add mod">
        <pc:chgData name="Archana Deshpande" userId="e3a45ced5aa61a0f" providerId="LiveId" clId="{E4F9DCFF-8999-4C17-B99F-E7A3F0DC3FD5}" dt="2023-12-10T05:14:49.062" v="471" actId="14100"/>
        <pc:sldMkLst>
          <pc:docMk/>
          <pc:sldMk cId="88993734" sldId="321"/>
        </pc:sldMkLst>
        <pc:spChg chg="mod">
          <ac:chgData name="Archana Deshpande" userId="e3a45ced5aa61a0f" providerId="LiveId" clId="{E4F9DCFF-8999-4C17-B99F-E7A3F0DC3FD5}" dt="2023-12-10T05:07:54.814" v="372" actId="20577"/>
          <ac:spMkLst>
            <pc:docMk/>
            <pc:sldMk cId="88993734" sldId="321"/>
            <ac:spMk id="2" creationId="{94D2431D-705B-9062-669E-CFD58DE51CCA}"/>
          </ac:spMkLst>
        </pc:spChg>
        <pc:spChg chg="add del mod">
          <ac:chgData name="Archana Deshpande" userId="e3a45ced5aa61a0f" providerId="LiveId" clId="{E4F9DCFF-8999-4C17-B99F-E7A3F0DC3FD5}" dt="2023-12-10T05:08:24.538" v="387"/>
          <ac:spMkLst>
            <pc:docMk/>
            <pc:sldMk cId="88993734" sldId="321"/>
            <ac:spMk id="3" creationId="{162AFFD5-C465-05CE-B31C-C3E9C00DBBE4}"/>
          </ac:spMkLst>
        </pc:spChg>
        <pc:spChg chg="add del mod">
          <ac:chgData name="Archana Deshpande" userId="e3a45ced5aa61a0f" providerId="LiveId" clId="{E4F9DCFF-8999-4C17-B99F-E7A3F0DC3FD5}" dt="2023-12-10T05:14:49.062" v="471" actId="14100"/>
          <ac:spMkLst>
            <pc:docMk/>
            <pc:sldMk cId="88993734" sldId="321"/>
            <ac:spMk id="4" creationId="{756CCF78-2254-0CEB-1F7D-C141434E2479}"/>
          </ac:spMkLst>
        </pc:spChg>
        <pc:spChg chg="del mod">
          <ac:chgData name="Archana Deshpande" userId="e3a45ced5aa61a0f" providerId="LiveId" clId="{E4F9DCFF-8999-4C17-B99F-E7A3F0DC3FD5}" dt="2023-12-10T05:08:11.745" v="378" actId="21"/>
          <ac:spMkLst>
            <pc:docMk/>
            <pc:sldMk cId="88993734" sldId="321"/>
            <ac:spMk id="5" creationId="{C3F9CDDA-70B9-12C3-CF06-45E6B142C889}"/>
          </ac:spMkLst>
        </pc:spChg>
        <pc:spChg chg="add del mod">
          <ac:chgData name="Archana Deshpande" userId="e3a45ced5aa61a0f" providerId="LiveId" clId="{E4F9DCFF-8999-4C17-B99F-E7A3F0DC3FD5}" dt="2023-12-10T05:09:14.291" v="399" actId="931"/>
          <ac:spMkLst>
            <pc:docMk/>
            <pc:sldMk cId="88993734" sldId="321"/>
            <ac:spMk id="7" creationId="{B38FEE1F-0105-BB12-DDCC-F80DE93BE700}"/>
          </ac:spMkLst>
        </pc:spChg>
        <pc:spChg chg="del mod">
          <ac:chgData name="Archana Deshpande" userId="e3a45ced5aa61a0f" providerId="LiveId" clId="{E4F9DCFF-8999-4C17-B99F-E7A3F0DC3FD5}" dt="2023-12-10T05:08:03.785" v="374" actId="21"/>
          <ac:spMkLst>
            <pc:docMk/>
            <pc:sldMk cId="88993734" sldId="321"/>
            <ac:spMk id="12" creationId="{9BC7FF19-D06D-673A-CCD3-02A211CC91B9}"/>
          </ac:spMkLst>
        </pc:spChg>
        <pc:spChg chg="add del mod">
          <ac:chgData name="Archana Deshpande" userId="e3a45ced5aa61a0f" providerId="LiveId" clId="{E4F9DCFF-8999-4C17-B99F-E7A3F0DC3FD5}" dt="2023-12-10T05:09:21.657" v="401" actId="931"/>
          <ac:spMkLst>
            <pc:docMk/>
            <pc:sldMk cId="88993734" sldId="321"/>
            <ac:spMk id="13" creationId="{C58C61B5-AC17-CFA2-8180-1B222D90AA46}"/>
          </ac:spMkLst>
        </pc:spChg>
        <pc:picChg chg="add mod">
          <ac:chgData name="Archana Deshpande" userId="e3a45ced5aa61a0f" providerId="LiveId" clId="{E4F9DCFF-8999-4C17-B99F-E7A3F0DC3FD5}" dt="2023-12-10T05:09:36.378" v="405" actId="1076"/>
          <ac:picMkLst>
            <pc:docMk/>
            <pc:sldMk cId="88993734" sldId="321"/>
            <ac:picMk id="10" creationId="{BB5D4E39-2853-B934-5B00-305A9DBE6345}"/>
          </ac:picMkLst>
        </pc:picChg>
        <pc:picChg chg="del">
          <ac:chgData name="Archana Deshpande" userId="e3a45ced5aa61a0f" providerId="LiveId" clId="{E4F9DCFF-8999-4C17-B99F-E7A3F0DC3FD5}" dt="2023-12-10T05:09:09.077" v="398" actId="478"/>
          <ac:picMkLst>
            <pc:docMk/>
            <pc:sldMk cId="88993734" sldId="321"/>
            <ac:picMk id="14" creationId="{53B74618-6B06-E1AC-33BA-CE31C67FF3FE}"/>
          </ac:picMkLst>
        </pc:picChg>
        <pc:picChg chg="del">
          <ac:chgData name="Archana Deshpande" userId="e3a45ced5aa61a0f" providerId="LiveId" clId="{E4F9DCFF-8999-4C17-B99F-E7A3F0DC3FD5}" dt="2023-12-10T05:09:16.402" v="400" actId="478"/>
          <ac:picMkLst>
            <pc:docMk/>
            <pc:sldMk cId="88993734" sldId="321"/>
            <ac:picMk id="16" creationId="{A3741BD4-CAC7-D331-95CA-521792B9AFDC}"/>
          </ac:picMkLst>
        </pc:picChg>
        <pc:picChg chg="add mod">
          <ac:chgData name="Archana Deshpande" userId="e3a45ced5aa61a0f" providerId="LiveId" clId="{E4F9DCFF-8999-4C17-B99F-E7A3F0DC3FD5}" dt="2023-12-10T05:10:06.146" v="412" actId="14100"/>
          <ac:picMkLst>
            <pc:docMk/>
            <pc:sldMk cId="88993734" sldId="321"/>
            <ac:picMk id="17" creationId="{049B1761-C84B-BEC1-5017-8D5B666B533A}"/>
          </ac:picMkLst>
        </pc:picChg>
      </pc:sldChg>
      <pc:sldChg chg="addSp delSp modSp new mod ord">
        <pc:chgData name="Archana Deshpande" userId="e3a45ced5aa61a0f" providerId="LiveId" clId="{E4F9DCFF-8999-4C17-B99F-E7A3F0DC3FD5}" dt="2023-12-10T23:37:47.662" v="719" actId="20577"/>
        <pc:sldMkLst>
          <pc:docMk/>
          <pc:sldMk cId="3979854254" sldId="322"/>
        </pc:sldMkLst>
        <pc:spChg chg="mod">
          <ac:chgData name="Archana Deshpande" userId="e3a45ced5aa61a0f" providerId="LiveId" clId="{E4F9DCFF-8999-4C17-B99F-E7A3F0DC3FD5}" dt="2023-12-10T23:22:36.588" v="602" actId="2711"/>
          <ac:spMkLst>
            <pc:docMk/>
            <pc:sldMk cId="3979854254" sldId="322"/>
            <ac:spMk id="2" creationId="{0F49CA22-2764-1C07-6E35-4CB887DA59AA}"/>
          </ac:spMkLst>
        </pc:spChg>
        <pc:spChg chg="del mod">
          <ac:chgData name="Archana Deshpande" userId="e3a45ced5aa61a0f" providerId="LiveId" clId="{E4F9DCFF-8999-4C17-B99F-E7A3F0DC3FD5}" dt="2023-12-10T23:19:47.384" v="549" actId="21"/>
          <ac:spMkLst>
            <pc:docMk/>
            <pc:sldMk cId="3979854254" sldId="322"/>
            <ac:spMk id="3" creationId="{24F249E3-C354-428C-C4AF-135526763369}"/>
          </ac:spMkLst>
        </pc:spChg>
        <pc:spChg chg="mod">
          <ac:chgData name="Archana Deshpande" userId="e3a45ced5aa61a0f" providerId="LiveId" clId="{E4F9DCFF-8999-4C17-B99F-E7A3F0DC3FD5}" dt="2023-12-10T23:37:44.965" v="718" actId="20577"/>
          <ac:spMkLst>
            <pc:docMk/>
            <pc:sldMk cId="3979854254" sldId="322"/>
            <ac:spMk id="5" creationId="{7A0A13BD-23F3-3122-66FB-1A021ED7C7D5}"/>
          </ac:spMkLst>
        </pc:spChg>
        <pc:spChg chg="mod">
          <ac:chgData name="Archana Deshpande" userId="e3a45ced5aa61a0f" providerId="LiveId" clId="{E4F9DCFF-8999-4C17-B99F-E7A3F0DC3FD5}" dt="2023-12-10T23:37:47.662" v="719" actId="20577"/>
          <ac:spMkLst>
            <pc:docMk/>
            <pc:sldMk cId="3979854254" sldId="322"/>
            <ac:spMk id="6" creationId="{66971C7D-16D8-4CB2-E865-6B5705C8831B}"/>
          </ac:spMkLst>
        </pc:spChg>
        <pc:spChg chg="mod">
          <ac:chgData name="Archana Deshpande" userId="e3a45ced5aa61a0f" providerId="LiveId" clId="{E4F9DCFF-8999-4C17-B99F-E7A3F0DC3FD5}" dt="2023-12-10T23:21:38.251" v="564" actId="1076"/>
          <ac:spMkLst>
            <pc:docMk/>
            <pc:sldMk cId="3979854254" sldId="322"/>
            <ac:spMk id="7" creationId="{499F0C2C-9ECA-9FF4-A9F9-1B505CFC24D9}"/>
          </ac:spMkLst>
        </pc:spChg>
        <pc:spChg chg="del mod">
          <ac:chgData name="Archana Deshpande" userId="e3a45ced5aa61a0f" providerId="LiveId" clId="{E4F9DCFF-8999-4C17-B99F-E7A3F0DC3FD5}" dt="2023-12-10T23:16:41.909" v="521" actId="21"/>
          <ac:spMkLst>
            <pc:docMk/>
            <pc:sldMk cId="3979854254" sldId="322"/>
            <ac:spMk id="8" creationId="{47EDB993-4101-1112-0C69-1F984973612D}"/>
          </ac:spMkLst>
        </pc:spChg>
        <pc:spChg chg="del mod">
          <ac:chgData name="Archana Deshpande" userId="e3a45ced5aa61a0f" providerId="LiveId" clId="{E4F9DCFF-8999-4C17-B99F-E7A3F0DC3FD5}" dt="2023-12-10T23:16:57.715" v="525" actId="21"/>
          <ac:spMkLst>
            <pc:docMk/>
            <pc:sldMk cId="3979854254" sldId="322"/>
            <ac:spMk id="9" creationId="{C8547A09-2791-11B2-BACF-8E44618F0A18}"/>
          </ac:spMkLst>
        </pc:spChg>
        <pc:spChg chg="mod">
          <ac:chgData name="Archana Deshpande" userId="e3a45ced5aa61a0f" providerId="LiveId" clId="{E4F9DCFF-8999-4C17-B99F-E7A3F0DC3FD5}" dt="2023-12-10T23:24:30.598" v="652" actId="1076"/>
          <ac:spMkLst>
            <pc:docMk/>
            <pc:sldMk cId="3979854254" sldId="322"/>
            <ac:spMk id="10" creationId="{A25E55A8-F69F-F1EE-3988-0A02F7F5919F}"/>
          </ac:spMkLst>
        </pc:spChg>
        <pc:spChg chg="del mod">
          <ac:chgData name="Archana Deshpande" userId="e3a45ced5aa61a0f" providerId="LiveId" clId="{E4F9DCFF-8999-4C17-B99F-E7A3F0DC3FD5}" dt="2023-12-10T23:16:08.297" v="514" actId="21"/>
          <ac:spMkLst>
            <pc:docMk/>
            <pc:sldMk cId="3979854254" sldId="322"/>
            <ac:spMk id="11" creationId="{763DF700-3CC5-E791-63FB-98A8A86A478A}"/>
          </ac:spMkLst>
        </pc:spChg>
        <pc:spChg chg="mod">
          <ac:chgData name="Archana Deshpande" userId="e3a45ced5aa61a0f" providerId="LiveId" clId="{E4F9DCFF-8999-4C17-B99F-E7A3F0DC3FD5}" dt="2023-12-10T23:24:26.073" v="651" actId="1076"/>
          <ac:spMkLst>
            <pc:docMk/>
            <pc:sldMk cId="3979854254" sldId="322"/>
            <ac:spMk id="12" creationId="{B3F95A1D-2B80-B80E-EB0B-54AC4E457EDC}"/>
          </ac:spMkLst>
        </pc:spChg>
        <pc:spChg chg="mod">
          <ac:chgData name="Archana Deshpande" userId="e3a45ced5aa61a0f" providerId="LiveId" clId="{E4F9DCFF-8999-4C17-B99F-E7A3F0DC3FD5}" dt="2023-12-10T23:32:02.625" v="669" actId="2711"/>
          <ac:spMkLst>
            <pc:docMk/>
            <pc:sldMk cId="3979854254" sldId="322"/>
            <ac:spMk id="13" creationId="{D30AE1E0-C8D1-C879-B5D6-28AEE2B86D72}"/>
          </ac:spMkLst>
        </pc:spChg>
        <pc:spChg chg="del mod">
          <ac:chgData name="Archana Deshpande" userId="e3a45ced5aa61a0f" providerId="LiveId" clId="{E4F9DCFF-8999-4C17-B99F-E7A3F0DC3FD5}" dt="2023-12-10T23:19:58.300" v="552" actId="21"/>
          <ac:spMkLst>
            <pc:docMk/>
            <pc:sldMk cId="3979854254" sldId="322"/>
            <ac:spMk id="14" creationId="{D74EF61B-540A-09B2-D3CF-17E41154D69C}"/>
          </ac:spMkLst>
        </pc:spChg>
        <pc:spChg chg="add del mod">
          <ac:chgData name="Archana Deshpande" userId="e3a45ced5aa61a0f" providerId="LiveId" clId="{E4F9DCFF-8999-4C17-B99F-E7A3F0DC3FD5}" dt="2023-12-10T23:23:06.733" v="603" actId="207"/>
          <ac:spMkLst>
            <pc:docMk/>
            <pc:sldMk cId="3979854254" sldId="322"/>
            <ac:spMk id="15" creationId="{DF7FFAEF-A1F0-FDC2-BDD9-B8764FCD617D}"/>
          </ac:spMkLst>
        </pc:spChg>
        <pc:spChg chg="add mod">
          <ac:chgData name="Archana Deshpande" userId="e3a45ced5aa61a0f" providerId="LiveId" clId="{E4F9DCFF-8999-4C17-B99F-E7A3F0DC3FD5}" dt="2023-12-10T23:21:28.275" v="562" actId="1076"/>
          <ac:spMkLst>
            <pc:docMk/>
            <pc:sldMk cId="3979854254" sldId="322"/>
            <ac:spMk id="16" creationId="{22899EA0-6D0C-DE88-A8CC-BA2591731B33}"/>
          </ac:spMkLst>
        </pc:spChg>
        <pc:spChg chg="add del mod">
          <ac:chgData name="Archana Deshpande" userId="e3a45ced5aa61a0f" providerId="LiveId" clId="{E4F9DCFF-8999-4C17-B99F-E7A3F0DC3FD5}" dt="2023-12-10T23:23:23.435" v="605"/>
          <ac:spMkLst>
            <pc:docMk/>
            <pc:sldMk cId="3979854254" sldId="322"/>
            <ac:spMk id="17" creationId="{0DDC570F-134D-7C6F-8800-13753C435592}"/>
          </ac:spMkLst>
        </pc:spChg>
        <pc:spChg chg="add mod">
          <ac:chgData name="Archana Deshpande" userId="e3a45ced5aa61a0f" providerId="LiveId" clId="{E4F9DCFF-8999-4C17-B99F-E7A3F0DC3FD5}" dt="2023-12-10T23:33:28.026" v="696" actId="1076"/>
          <ac:spMkLst>
            <pc:docMk/>
            <pc:sldMk cId="3979854254" sldId="322"/>
            <ac:spMk id="18" creationId="{24DB9F5F-0086-7D24-2C79-730299B70639}"/>
          </ac:spMkLst>
        </pc:spChg>
        <pc:spChg chg="add mod">
          <ac:chgData name="Archana Deshpande" userId="e3a45ced5aa61a0f" providerId="LiveId" clId="{E4F9DCFF-8999-4C17-B99F-E7A3F0DC3FD5}" dt="2023-12-10T23:34:03.724" v="713" actId="2711"/>
          <ac:spMkLst>
            <pc:docMk/>
            <pc:sldMk cId="3979854254" sldId="322"/>
            <ac:spMk id="19" creationId="{57E6116E-303E-AEDC-13FE-33D0E8A9B073}"/>
          </ac:spMkLst>
        </pc:spChg>
      </pc:sldChg>
      <pc:sldChg chg="addSp delSp modSp new mod ord">
        <pc:chgData name="Archana Deshpande" userId="e3a45ced5aa61a0f" providerId="LiveId" clId="{E4F9DCFF-8999-4C17-B99F-E7A3F0DC3FD5}" dt="2023-12-11T18:26:17.899" v="2403" actId="313"/>
        <pc:sldMkLst>
          <pc:docMk/>
          <pc:sldMk cId="105634454" sldId="323"/>
        </pc:sldMkLst>
        <pc:spChg chg="mod">
          <ac:chgData name="Archana Deshpande" userId="e3a45ced5aa61a0f" providerId="LiveId" clId="{E4F9DCFF-8999-4C17-B99F-E7A3F0DC3FD5}" dt="2023-12-11T05:40:41.687" v="949" actId="1076"/>
          <ac:spMkLst>
            <pc:docMk/>
            <pc:sldMk cId="105634454" sldId="323"/>
            <ac:spMk id="2" creationId="{AD31B66C-F876-66E4-1F4B-45F5D9E61F77}"/>
          </ac:spMkLst>
        </pc:spChg>
        <pc:spChg chg="del mod">
          <ac:chgData name="Archana Deshpande" userId="e3a45ced5aa61a0f" providerId="LiveId" clId="{E4F9DCFF-8999-4C17-B99F-E7A3F0DC3FD5}" dt="2023-12-11T02:24:05.909" v="818" actId="21"/>
          <ac:spMkLst>
            <pc:docMk/>
            <pc:sldMk cId="105634454" sldId="323"/>
            <ac:spMk id="3" creationId="{0EAA8AA6-2E53-B4E0-8EDF-B9B58598582B}"/>
          </ac:spMkLst>
        </pc:spChg>
        <pc:spChg chg="del mod">
          <ac:chgData name="Archana Deshpande" userId="e3a45ced5aa61a0f" providerId="LiveId" clId="{E4F9DCFF-8999-4C17-B99F-E7A3F0DC3FD5}" dt="2023-12-11T02:23:08.224" v="797" actId="21"/>
          <ac:spMkLst>
            <pc:docMk/>
            <pc:sldMk cId="105634454" sldId="323"/>
            <ac:spMk id="4" creationId="{F8BCE950-A1BF-089C-94FB-F0D6310F68D0}"/>
          </ac:spMkLst>
        </pc:spChg>
        <pc:spChg chg="del mod">
          <ac:chgData name="Archana Deshpande" userId="e3a45ced5aa61a0f" providerId="LiveId" clId="{E4F9DCFF-8999-4C17-B99F-E7A3F0DC3FD5}" dt="2023-12-11T02:23:02.737" v="794" actId="21"/>
          <ac:spMkLst>
            <pc:docMk/>
            <pc:sldMk cId="105634454" sldId="323"/>
            <ac:spMk id="5" creationId="{6C6A9E58-7CCF-5197-B9B0-924A334F8871}"/>
          </ac:spMkLst>
        </pc:spChg>
        <pc:spChg chg="del mod">
          <ac:chgData name="Archana Deshpande" userId="e3a45ced5aa61a0f" providerId="LiveId" clId="{E4F9DCFF-8999-4C17-B99F-E7A3F0DC3FD5}" dt="2023-12-11T02:23:21.675" v="802" actId="21"/>
          <ac:spMkLst>
            <pc:docMk/>
            <pc:sldMk cId="105634454" sldId="323"/>
            <ac:spMk id="6" creationId="{48D644DC-C5A4-B42B-ADE3-A03F931D561B}"/>
          </ac:spMkLst>
        </pc:spChg>
        <pc:spChg chg="del mod">
          <ac:chgData name="Archana Deshpande" userId="e3a45ced5aa61a0f" providerId="LiveId" clId="{E4F9DCFF-8999-4C17-B99F-E7A3F0DC3FD5}" dt="2023-12-11T02:23:13.211" v="799" actId="21"/>
          <ac:spMkLst>
            <pc:docMk/>
            <pc:sldMk cId="105634454" sldId="323"/>
            <ac:spMk id="7" creationId="{D1E4FD95-CE89-F9A6-36B6-405D29F2F8DC}"/>
          </ac:spMkLst>
        </pc:spChg>
        <pc:spChg chg="del mod">
          <ac:chgData name="Archana Deshpande" userId="e3a45ced5aa61a0f" providerId="LiveId" clId="{E4F9DCFF-8999-4C17-B99F-E7A3F0DC3FD5}" dt="2023-12-11T02:23:32.639" v="807" actId="21"/>
          <ac:spMkLst>
            <pc:docMk/>
            <pc:sldMk cId="105634454" sldId="323"/>
            <ac:spMk id="8" creationId="{B38A327D-93EF-CF2E-0C4C-2F0A515C4C7E}"/>
          </ac:spMkLst>
        </pc:spChg>
        <pc:spChg chg="del mod">
          <ac:chgData name="Archana Deshpande" userId="e3a45ced5aa61a0f" providerId="LiveId" clId="{E4F9DCFF-8999-4C17-B99F-E7A3F0DC3FD5}" dt="2023-12-11T02:23:27.055" v="804" actId="21"/>
          <ac:spMkLst>
            <pc:docMk/>
            <pc:sldMk cId="105634454" sldId="323"/>
            <ac:spMk id="9" creationId="{EE65C3F7-BB26-5E0B-EFD0-6B7DDE36FF9E}"/>
          </ac:spMkLst>
        </pc:spChg>
        <pc:spChg chg="del mod">
          <ac:chgData name="Archana Deshpande" userId="e3a45ced5aa61a0f" providerId="LiveId" clId="{E4F9DCFF-8999-4C17-B99F-E7A3F0DC3FD5}" dt="2023-12-11T02:23:38.617" v="810" actId="21"/>
          <ac:spMkLst>
            <pc:docMk/>
            <pc:sldMk cId="105634454" sldId="323"/>
            <ac:spMk id="10" creationId="{1DF87C87-A731-1DB5-F32E-9E7BB68E68C9}"/>
          </ac:spMkLst>
        </pc:spChg>
        <pc:spChg chg="del mod">
          <ac:chgData name="Archana Deshpande" userId="e3a45ced5aa61a0f" providerId="LiveId" clId="{E4F9DCFF-8999-4C17-B99F-E7A3F0DC3FD5}" dt="2023-12-11T02:23:43.681" v="812" actId="21"/>
          <ac:spMkLst>
            <pc:docMk/>
            <pc:sldMk cId="105634454" sldId="323"/>
            <ac:spMk id="11" creationId="{288A39E2-F02A-E921-156B-8664AEBA7A52}"/>
          </ac:spMkLst>
        </pc:spChg>
        <pc:spChg chg="del mod">
          <ac:chgData name="Archana Deshpande" userId="e3a45ced5aa61a0f" providerId="LiveId" clId="{E4F9DCFF-8999-4C17-B99F-E7A3F0DC3FD5}" dt="2023-12-11T02:23:53.015" v="815" actId="21"/>
          <ac:spMkLst>
            <pc:docMk/>
            <pc:sldMk cId="105634454" sldId="323"/>
            <ac:spMk id="12" creationId="{29CBD875-C555-C1BB-8EF0-72217CB71CCE}"/>
          </ac:spMkLst>
        </pc:spChg>
        <pc:spChg chg="add mod">
          <ac:chgData name="Archana Deshpande" userId="e3a45ced5aa61a0f" providerId="LiveId" clId="{E4F9DCFF-8999-4C17-B99F-E7A3F0DC3FD5}" dt="2023-12-11T18:26:17.899" v="2403" actId="313"/>
          <ac:spMkLst>
            <pc:docMk/>
            <pc:sldMk cId="105634454" sldId="323"/>
            <ac:spMk id="16" creationId="{4F707F54-C8F6-90E4-D1AB-FCE02529888E}"/>
          </ac:spMkLst>
        </pc:spChg>
        <pc:picChg chg="add del mod">
          <ac:chgData name="Archana Deshpande" userId="e3a45ced5aa61a0f" providerId="LiveId" clId="{E4F9DCFF-8999-4C17-B99F-E7A3F0DC3FD5}" dt="2023-12-11T05:40:16.063" v="946" actId="478"/>
          <ac:picMkLst>
            <pc:docMk/>
            <pc:sldMk cId="105634454" sldId="323"/>
            <ac:picMk id="15" creationId="{D0D13944-692B-D463-6C41-845D1C1A6B7A}"/>
          </ac:picMkLst>
        </pc:picChg>
        <pc:picChg chg="add del mod">
          <ac:chgData name="Archana Deshpande" userId="e3a45ced5aa61a0f" providerId="LiveId" clId="{E4F9DCFF-8999-4C17-B99F-E7A3F0DC3FD5}" dt="2023-12-11T05:47:54.065" v="951" actId="478"/>
          <ac:picMkLst>
            <pc:docMk/>
            <pc:sldMk cId="105634454" sldId="323"/>
            <ac:picMk id="17" creationId="{88095202-33B7-6E54-1583-88D391CDFD70}"/>
          </ac:picMkLst>
        </pc:picChg>
        <pc:picChg chg="add del mod">
          <ac:chgData name="Archana Deshpande" userId="e3a45ced5aa61a0f" providerId="LiveId" clId="{E4F9DCFF-8999-4C17-B99F-E7A3F0DC3FD5}" dt="2023-12-11T05:48:10.315" v="953" actId="478"/>
          <ac:picMkLst>
            <pc:docMk/>
            <pc:sldMk cId="105634454" sldId="323"/>
            <ac:picMk id="19" creationId="{EF5FB21B-FDA2-2562-D24E-BB30FDA6D51C}"/>
          </ac:picMkLst>
        </pc:picChg>
        <pc:picChg chg="add mod">
          <ac:chgData name="Archana Deshpande" userId="e3a45ced5aa61a0f" providerId="LiveId" clId="{E4F9DCFF-8999-4C17-B99F-E7A3F0DC3FD5}" dt="2023-12-11T05:48:32.390" v="957" actId="14100"/>
          <ac:picMkLst>
            <pc:docMk/>
            <pc:sldMk cId="105634454" sldId="323"/>
            <ac:picMk id="21" creationId="{E26AD395-9D3C-249D-8EA2-B473D1A9E101}"/>
          </ac:picMkLst>
        </pc:picChg>
      </pc:sldChg>
      <pc:sldChg chg="addSp delSp modSp new mod">
        <pc:chgData name="Archana Deshpande" userId="e3a45ced5aa61a0f" providerId="LiveId" clId="{E4F9DCFF-8999-4C17-B99F-E7A3F0DC3FD5}" dt="2023-12-11T20:20:48.834" v="2485" actId="14100"/>
        <pc:sldMkLst>
          <pc:docMk/>
          <pc:sldMk cId="3224863401" sldId="324"/>
        </pc:sldMkLst>
        <pc:spChg chg="mod">
          <ac:chgData name="Archana Deshpande" userId="e3a45ced5aa61a0f" providerId="LiveId" clId="{E4F9DCFF-8999-4C17-B99F-E7A3F0DC3FD5}" dt="2023-12-11T06:26:08.741" v="1186" actId="14100"/>
          <ac:spMkLst>
            <pc:docMk/>
            <pc:sldMk cId="3224863401" sldId="324"/>
            <ac:spMk id="2" creationId="{98C444B8-2E77-A554-9DD3-4CDF6EF426B5}"/>
          </ac:spMkLst>
        </pc:spChg>
        <pc:spChg chg="del mod">
          <ac:chgData name="Archana Deshpande" userId="e3a45ced5aa61a0f" providerId="LiveId" clId="{E4F9DCFF-8999-4C17-B99F-E7A3F0DC3FD5}" dt="2023-12-11T03:51:31.571" v="917" actId="21"/>
          <ac:spMkLst>
            <pc:docMk/>
            <pc:sldMk cId="3224863401" sldId="324"/>
            <ac:spMk id="3" creationId="{42120561-D543-8F81-6E4F-01BA8ED20BD0}"/>
          </ac:spMkLst>
        </pc:spChg>
        <pc:spChg chg="del mod">
          <ac:chgData name="Archana Deshpande" userId="e3a45ced5aa61a0f" providerId="LiveId" clId="{E4F9DCFF-8999-4C17-B99F-E7A3F0DC3FD5}" dt="2023-12-11T03:51:41.295" v="920" actId="21"/>
          <ac:spMkLst>
            <pc:docMk/>
            <pc:sldMk cId="3224863401" sldId="324"/>
            <ac:spMk id="4" creationId="{813C80B0-FD02-D457-2037-82C690FFE6B2}"/>
          </ac:spMkLst>
        </pc:spChg>
        <pc:spChg chg="del mod">
          <ac:chgData name="Archana Deshpande" userId="e3a45ced5aa61a0f" providerId="LiveId" clId="{E4F9DCFF-8999-4C17-B99F-E7A3F0DC3FD5}" dt="2023-12-11T03:50:24.873" v="894" actId="21"/>
          <ac:spMkLst>
            <pc:docMk/>
            <pc:sldMk cId="3224863401" sldId="324"/>
            <ac:spMk id="6" creationId="{49A8D1AD-4A71-5CF5-7DF9-BC099BF2D888}"/>
          </ac:spMkLst>
        </pc:spChg>
        <pc:spChg chg="del mod">
          <ac:chgData name="Archana Deshpande" userId="e3a45ced5aa61a0f" providerId="LiveId" clId="{E4F9DCFF-8999-4C17-B99F-E7A3F0DC3FD5}" dt="2023-12-11T03:50:18.031" v="891" actId="21"/>
          <ac:spMkLst>
            <pc:docMk/>
            <pc:sldMk cId="3224863401" sldId="324"/>
            <ac:spMk id="7" creationId="{E3C5C63B-B4F5-8205-ACB3-ADD69F0DD119}"/>
          </ac:spMkLst>
        </pc:spChg>
        <pc:spChg chg="del mod">
          <ac:chgData name="Archana Deshpande" userId="e3a45ced5aa61a0f" providerId="LiveId" clId="{E4F9DCFF-8999-4C17-B99F-E7A3F0DC3FD5}" dt="2023-12-11T03:51:00.994" v="906" actId="21"/>
          <ac:spMkLst>
            <pc:docMk/>
            <pc:sldMk cId="3224863401" sldId="324"/>
            <ac:spMk id="8" creationId="{0851EB11-D2E1-1A57-7EB4-8629E5CE5E0D}"/>
          </ac:spMkLst>
        </pc:spChg>
        <pc:spChg chg="del mod">
          <ac:chgData name="Archana Deshpande" userId="e3a45ced5aa61a0f" providerId="LiveId" clId="{E4F9DCFF-8999-4C17-B99F-E7A3F0DC3FD5}" dt="2023-12-11T03:50:44.993" v="901" actId="21"/>
          <ac:spMkLst>
            <pc:docMk/>
            <pc:sldMk cId="3224863401" sldId="324"/>
            <ac:spMk id="9" creationId="{4FA1446B-15EE-0BFF-8996-2148257F2CAA}"/>
          </ac:spMkLst>
        </pc:spChg>
        <pc:spChg chg="del mod">
          <ac:chgData name="Archana Deshpande" userId="e3a45ced5aa61a0f" providerId="LiveId" clId="{E4F9DCFF-8999-4C17-B99F-E7A3F0DC3FD5}" dt="2023-12-11T03:50:38.164" v="899" actId="21"/>
          <ac:spMkLst>
            <pc:docMk/>
            <pc:sldMk cId="3224863401" sldId="324"/>
            <ac:spMk id="10" creationId="{C5CF1A41-6DCB-2F34-4472-6011640F76C2}"/>
          </ac:spMkLst>
        </pc:spChg>
        <pc:spChg chg="del mod">
          <ac:chgData name="Archana Deshpande" userId="e3a45ced5aa61a0f" providerId="LiveId" clId="{E4F9DCFF-8999-4C17-B99F-E7A3F0DC3FD5}" dt="2023-12-11T03:50:31.227" v="896" actId="21"/>
          <ac:spMkLst>
            <pc:docMk/>
            <pc:sldMk cId="3224863401" sldId="324"/>
            <ac:spMk id="11" creationId="{B11E1303-F9C5-4AE3-5B72-DA1BE3F5BF85}"/>
          </ac:spMkLst>
        </pc:spChg>
        <pc:spChg chg="del mod">
          <ac:chgData name="Archana Deshpande" userId="e3a45ced5aa61a0f" providerId="LiveId" clId="{E4F9DCFF-8999-4C17-B99F-E7A3F0DC3FD5}" dt="2023-12-11T03:51:07.183" v="909" actId="21"/>
          <ac:spMkLst>
            <pc:docMk/>
            <pc:sldMk cId="3224863401" sldId="324"/>
            <ac:spMk id="12" creationId="{5C2274EE-98BE-086A-3000-5B66713FED60}"/>
          </ac:spMkLst>
        </pc:spChg>
        <pc:spChg chg="del mod">
          <ac:chgData name="Archana Deshpande" userId="e3a45ced5aa61a0f" providerId="LiveId" clId="{E4F9DCFF-8999-4C17-B99F-E7A3F0DC3FD5}" dt="2023-12-11T03:50:50.105" v="903" actId="21"/>
          <ac:spMkLst>
            <pc:docMk/>
            <pc:sldMk cId="3224863401" sldId="324"/>
            <ac:spMk id="13" creationId="{D632E3E2-96C0-3EFE-F08E-C02AEA0FB234}"/>
          </ac:spMkLst>
        </pc:spChg>
        <pc:spChg chg="del mod">
          <ac:chgData name="Archana Deshpande" userId="e3a45ced5aa61a0f" providerId="LiveId" clId="{E4F9DCFF-8999-4C17-B99F-E7A3F0DC3FD5}" dt="2023-12-11T03:51:19.429" v="914" actId="21"/>
          <ac:spMkLst>
            <pc:docMk/>
            <pc:sldMk cId="3224863401" sldId="324"/>
            <ac:spMk id="14" creationId="{5881A9E3-F3D9-1503-2C18-763766A7BA35}"/>
          </ac:spMkLst>
        </pc:spChg>
        <pc:spChg chg="del mod">
          <ac:chgData name="Archana Deshpande" userId="e3a45ced5aa61a0f" providerId="LiveId" clId="{E4F9DCFF-8999-4C17-B99F-E7A3F0DC3FD5}" dt="2023-12-11T03:51:12.833" v="911" actId="21"/>
          <ac:spMkLst>
            <pc:docMk/>
            <pc:sldMk cId="3224863401" sldId="324"/>
            <ac:spMk id="15" creationId="{AF88A329-C592-415F-B2D8-FBFC3FDA7BF9}"/>
          </ac:spMkLst>
        </pc:spChg>
        <pc:spChg chg="add del mod">
          <ac:chgData name="Archana Deshpande" userId="e3a45ced5aa61a0f" providerId="LiveId" clId="{E4F9DCFF-8999-4C17-B99F-E7A3F0DC3FD5}" dt="2023-12-11T03:52:39.876" v="925"/>
          <ac:spMkLst>
            <pc:docMk/>
            <pc:sldMk cId="3224863401" sldId="324"/>
            <ac:spMk id="16" creationId="{C138B99B-5C7B-0BED-5F29-D74BCB2CBCE5}"/>
          </ac:spMkLst>
        </pc:spChg>
        <pc:spChg chg="add del mod">
          <ac:chgData name="Archana Deshpande" userId="e3a45ced5aa61a0f" providerId="LiveId" clId="{E4F9DCFF-8999-4C17-B99F-E7A3F0DC3FD5}" dt="2023-12-11T03:52:39.871" v="923" actId="21"/>
          <ac:spMkLst>
            <pc:docMk/>
            <pc:sldMk cId="3224863401" sldId="324"/>
            <ac:spMk id="17" creationId="{2C9FE583-EC28-9517-35AD-0711310B405A}"/>
          </ac:spMkLst>
        </pc:spChg>
        <pc:spChg chg="add del mod">
          <ac:chgData name="Archana Deshpande" userId="e3a45ced5aa61a0f" providerId="LiveId" clId="{E4F9DCFF-8999-4C17-B99F-E7A3F0DC3FD5}" dt="2023-12-11T05:50:57.715" v="980" actId="21"/>
          <ac:spMkLst>
            <pc:docMk/>
            <pc:sldMk cId="3224863401" sldId="324"/>
            <ac:spMk id="18" creationId="{BE69253B-FF92-3286-BCE6-C2FC3C49286E}"/>
          </ac:spMkLst>
        </pc:spChg>
        <pc:spChg chg="add del mod">
          <ac:chgData name="Archana Deshpande" userId="e3a45ced5aa61a0f" providerId="LiveId" clId="{E4F9DCFF-8999-4C17-B99F-E7A3F0DC3FD5}" dt="2023-12-11T03:52:55.225" v="928"/>
          <ac:spMkLst>
            <pc:docMk/>
            <pc:sldMk cId="3224863401" sldId="324"/>
            <ac:spMk id="19" creationId="{BBF22B5F-93A6-2791-8816-616A4993E5C0}"/>
          </ac:spMkLst>
        </pc:spChg>
        <pc:picChg chg="add del mod">
          <ac:chgData name="Archana Deshpande" userId="e3a45ced5aa61a0f" providerId="LiveId" clId="{E4F9DCFF-8999-4C17-B99F-E7A3F0DC3FD5}" dt="2023-12-11T19:37:21.072" v="2409" actId="478"/>
          <ac:picMkLst>
            <pc:docMk/>
            <pc:sldMk cId="3224863401" sldId="324"/>
            <ac:picMk id="4" creationId="{16A81ABD-AF91-9982-ADE8-7EF0AA9B4BD9}"/>
          </ac:picMkLst>
        </pc:picChg>
        <pc:picChg chg="add mod">
          <ac:chgData name="Archana Deshpande" userId="e3a45ced5aa61a0f" providerId="LiveId" clId="{E4F9DCFF-8999-4C17-B99F-E7A3F0DC3FD5}" dt="2023-12-11T20:14:16.976" v="2479" actId="1076"/>
          <ac:picMkLst>
            <pc:docMk/>
            <pc:sldMk cId="3224863401" sldId="324"/>
            <ac:picMk id="4" creationId="{24911D82-2551-8DA7-9853-B2F896ED45A1}"/>
          </ac:picMkLst>
        </pc:picChg>
        <pc:picChg chg="add del mod">
          <ac:chgData name="Archana Deshpande" userId="e3a45ced5aa61a0f" providerId="LiveId" clId="{E4F9DCFF-8999-4C17-B99F-E7A3F0DC3FD5}" dt="2023-12-11T20:14:06.188" v="2477" actId="478"/>
          <ac:picMkLst>
            <pc:docMk/>
            <pc:sldMk cId="3224863401" sldId="324"/>
            <ac:picMk id="7" creationId="{C338B0A3-BA1D-7AC8-9FF0-BA4170046B11}"/>
          </ac:picMkLst>
        </pc:picChg>
        <pc:picChg chg="add mod">
          <ac:chgData name="Archana Deshpande" userId="e3a45ced5aa61a0f" providerId="LiveId" clId="{E4F9DCFF-8999-4C17-B99F-E7A3F0DC3FD5}" dt="2023-12-11T20:15:05.176" v="2482" actId="1076"/>
          <ac:picMkLst>
            <pc:docMk/>
            <pc:sldMk cId="3224863401" sldId="324"/>
            <ac:picMk id="8" creationId="{4E14ACF4-FEAF-0F38-90A2-8D67B02E5BC7}"/>
          </ac:picMkLst>
        </pc:picChg>
        <pc:picChg chg="add del mod">
          <ac:chgData name="Archana Deshpande" userId="e3a45ced5aa61a0f" providerId="LiveId" clId="{E4F9DCFF-8999-4C17-B99F-E7A3F0DC3FD5}" dt="2023-12-11T20:14:18.699" v="2480" actId="478"/>
          <ac:picMkLst>
            <pc:docMk/>
            <pc:sldMk cId="3224863401" sldId="324"/>
            <ac:picMk id="9" creationId="{0F7E9525-C167-494A-1F88-3B0C8141A436}"/>
          </ac:picMkLst>
        </pc:picChg>
        <pc:picChg chg="add mod">
          <ac:chgData name="Archana Deshpande" userId="e3a45ced5aa61a0f" providerId="LiveId" clId="{E4F9DCFF-8999-4C17-B99F-E7A3F0DC3FD5}" dt="2023-12-11T19:39:38.711" v="2417" actId="1076"/>
          <ac:picMkLst>
            <pc:docMk/>
            <pc:sldMk cId="3224863401" sldId="324"/>
            <ac:picMk id="11" creationId="{7B0AEF94-E171-EDB2-581B-3A6267D3C238}"/>
          </ac:picMkLst>
        </pc:picChg>
        <pc:picChg chg="add mod">
          <ac:chgData name="Archana Deshpande" userId="e3a45ced5aa61a0f" providerId="LiveId" clId="{E4F9DCFF-8999-4C17-B99F-E7A3F0DC3FD5}" dt="2023-12-11T19:40:33.954" v="2420" actId="1076"/>
          <ac:picMkLst>
            <pc:docMk/>
            <pc:sldMk cId="3224863401" sldId="324"/>
            <ac:picMk id="13" creationId="{2AC6052C-46B0-A713-5293-165901A54714}"/>
          </ac:picMkLst>
        </pc:picChg>
        <pc:picChg chg="add mod">
          <ac:chgData name="Archana Deshpande" userId="e3a45ced5aa61a0f" providerId="LiveId" clId="{E4F9DCFF-8999-4C17-B99F-E7A3F0DC3FD5}" dt="2023-12-11T19:41:41.141" v="2423" actId="1076"/>
          <ac:picMkLst>
            <pc:docMk/>
            <pc:sldMk cId="3224863401" sldId="324"/>
            <ac:picMk id="15" creationId="{7B9B9D1F-295C-D4DF-FFB4-CD8451347C95}"/>
          </ac:picMkLst>
        </pc:picChg>
        <pc:picChg chg="add mod">
          <ac:chgData name="Archana Deshpande" userId="e3a45ced5aa61a0f" providerId="LiveId" clId="{E4F9DCFF-8999-4C17-B99F-E7A3F0DC3FD5}" dt="2023-12-11T20:20:48.834" v="2485" actId="14100"/>
          <ac:picMkLst>
            <pc:docMk/>
            <pc:sldMk cId="3224863401" sldId="324"/>
            <ac:picMk id="17" creationId="{D5575548-DF6D-F86C-44D2-8DB986000BF0}"/>
          </ac:picMkLst>
        </pc:picChg>
        <pc:picChg chg="add del mod">
          <ac:chgData name="Archana Deshpande" userId="e3a45ced5aa61a0f" providerId="LiveId" clId="{E4F9DCFF-8999-4C17-B99F-E7A3F0DC3FD5}" dt="2023-12-11T04:05:08.356" v="945" actId="478"/>
          <ac:picMkLst>
            <pc:docMk/>
            <pc:sldMk cId="3224863401" sldId="324"/>
            <ac:picMk id="21" creationId="{676345B2-8964-A0C2-A5AE-18EFAED044CB}"/>
          </ac:picMkLst>
        </pc:picChg>
        <pc:picChg chg="add del mod">
          <ac:chgData name="Archana Deshpande" userId="e3a45ced5aa61a0f" providerId="LiveId" clId="{E4F9DCFF-8999-4C17-B99F-E7A3F0DC3FD5}" dt="2023-12-11T19:36:19.654" v="2406" actId="478"/>
          <ac:picMkLst>
            <pc:docMk/>
            <pc:sldMk cId="3224863401" sldId="324"/>
            <ac:picMk id="22" creationId="{20E8B8A5-E0D4-5D01-5AE2-06CF0BFAF721}"/>
          </ac:picMkLst>
        </pc:picChg>
        <pc:picChg chg="add del mod">
          <ac:chgData name="Archana Deshpande" userId="e3a45ced5aa61a0f" providerId="LiveId" clId="{E4F9DCFF-8999-4C17-B99F-E7A3F0DC3FD5}" dt="2023-12-11T19:37:35.372" v="2412" actId="478"/>
          <ac:picMkLst>
            <pc:docMk/>
            <pc:sldMk cId="3224863401" sldId="324"/>
            <ac:picMk id="23" creationId="{CE7B18AD-740A-096E-AB0C-19D999AFE51E}"/>
          </ac:picMkLst>
        </pc:picChg>
        <pc:picChg chg="add del mod">
          <ac:chgData name="Archana Deshpande" userId="e3a45ced5aa61a0f" providerId="LiveId" clId="{E4F9DCFF-8999-4C17-B99F-E7A3F0DC3FD5}" dt="2023-12-11T19:39:27.864" v="2415" actId="478"/>
          <ac:picMkLst>
            <pc:docMk/>
            <pc:sldMk cId="3224863401" sldId="324"/>
            <ac:picMk id="24" creationId="{5C100DF1-CF70-17B2-DFA6-B39167D2B618}"/>
          </ac:picMkLst>
        </pc:picChg>
        <pc:picChg chg="add del mod">
          <ac:chgData name="Archana Deshpande" userId="e3a45ced5aa61a0f" providerId="LiveId" clId="{E4F9DCFF-8999-4C17-B99F-E7A3F0DC3FD5}" dt="2023-12-11T19:40:39.952" v="2421" actId="478"/>
          <ac:picMkLst>
            <pc:docMk/>
            <pc:sldMk cId="3224863401" sldId="324"/>
            <ac:picMk id="25" creationId="{6E37E4E2-D270-0E9D-B4CF-02A5915B7527}"/>
          </ac:picMkLst>
        </pc:picChg>
        <pc:picChg chg="add del mod">
          <ac:chgData name="Archana Deshpande" userId="e3a45ced5aa61a0f" providerId="LiveId" clId="{E4F9DCFF-8999-4C17-B99F-E7A3F0DC3FD5}" dt="2023-12-11T19:39:40.373" v="2418" actId="478"/>
          <ac:picMkLst>
            <pc:docMk/>
            <pc:sldMk cId="3224863401" sldId="324"/>
            <ac:picMk id="26" creationId="{AD2C7E41-57F2-C201-6675-EBE1F3415A89}"/>
          </ac:picMkLst>
        </pc:picChg>
        <pc:picChg chg="add del mod">
          <ac:chgData name="Archana Deshpande" userId="e3a45ced5aa61a0f" providerId="LiveId" clId="{E4F9DCFF-8999-4C17-B99F-E7A3F0DC3FD5}" dt="2023-12-11T19:41:44.397" v="2424" actId="478"/>
          <ac:picMkLst>
            <pc:docMk/>
            <pc:sldMk cId="3224863401" sldId="324"/>
            <ac:picMk id="27" creationId="{69F3D8DA-35F0-19E2-6881-0E5BC767CDDE}"/>
          </ac:picMkLst>
        </pc:picChg>
      </pc:sldChg>
      <pc:sldChg chg="addSp delSp modSp new del mod">
        <pc:chgData name="Archana Deshpande" userId="e3a45ced5aa61a0f" providerId="LiveId" clId="{E4F9DCFF-8999-4C17-B99F-E7A3F0DC3FD5}" dt="2023-12-11T06:25:54.972" v="1182" actId="2696"/>
        <pc:sldMkLst>
          <pc:docMk/>
          <pc:sldMk cId="762457094" sldId="325"/>
        </pc:sldMkLst>
        <pc:spChg chg="mod">
          <ac:chgData name="Archana Deshpande" userId="e3a45ced5aa61a0f" providerId="LiveId" clId="{E4F9DCFF-8999-4C17-B99F-E7A3F0DC3FD5}" dt="2023-12-11T06:17:36.619" v="1074" actId="14100"/>
          <ac:spMkLst>
            <pc:docMk/>
            <pc:sldMk cId="762457094" sldId="325"/>
            <ac:spMk id="2" creationId="{90114751-7D2F-A5C7-0BC7-FAE19A996C39}"/>
          </ac:spMkLst>
        </pc:spChg>
        <pc:spChg chg="mod">
          <ac:chgData name="Archana Deshpande" userId="e3a45ced5aa61a0f" providerId="LiveId" clId="{E4F9DCFF-8999-4C17-B99F-E7A3F0DC3FD5}" dt="2023-12-11T06:17:41.816" v="1077" actId="27636"/>
          <ac:spMkLst>
            <pc:docMk/>
            <pc:sldMk cId="762457094" sldId="325"/>
            <ac:spMk id="3" creationId="{78C40963-4F2B-C0A4-12CF-FED6A573B387}"/>
          </ac:spMkLst>
        </pc:spChg>
        <pc:spChg chg="mod">
          <ac:chgData name="Archana Deshpande" userId="e3a45ced5aa61a0f" providerId="LiveId" clId="{E4F9DCFF-8999-4C17-B99F-E7A3F0DC3FD5}" dt="2023-12-11T06:17:46.900" v="1078" actId="14100"/>
          <ac:spMkLst>
            <pc:docMk/>
            <pc:sldMk cId="762457094" sldId="325"/>
            <ac:spMk id="5" creationId="{C8016A32-EAED-DD9C-2385-0CE2904D85F1}"/>
          </ac:spMkLst>
        </pc:spChg>
        <pc:spChg chg="del">
          <ac:chgData name="Archana Deshpande" userId="e3a45ced5aa61a0f" providerId="LiveId" clId="{E4F9DCFF-8999-4C17-B99F-E7A3F0DC3FD5}" dt="2023-12-11T06:15:41.764" v="1049"/>
          <ac:spMkLst>
            <pc:docMk/>
            <pc:sldMk cId="762457094" sldId="325"/>
            <ac:spMk id="6" creationId="{17AA6C09-52D2-ACDF-5F09-05C254DBC725}"/>
          </ac:spMkLst>
        </pc:spChg>
        <pc:spChg chg="del mod">
          <ac:chgData name="Archana Deshpande" userId="e3a45ced5aa61a0f" providerId="LiveId" clId="{E4F9DCFF-8999-4C17-B99F-E7A3F0DC3FD5}" dt="2023-12-11T06:16:40.736" v="1063" actId="21"/>
          <ac:spMkLst>
            <pc:docMk/>
            <pc:sldMk cId="762457094" sldId="325"/>
            <ac:spMk id="7" creationId="{699F3F25-B5F9-E76E-47FA-AA3C601A1632}"/>
          </ac:spMkLst>
        </pc:spChg>
        <pc:spChg chg="del mod">
          <ac:chgData name="Archana Deshpande" userId="e3a45ced5aa61a0f" providerId="LiveId" clId="{E4F9DCFF-8999-4C17-B99F-E7A3F0DC3FD5}" dt="2023-12-11T06:16:50.422" v="1066" actId="21"/>
          <ac:spMkLst>
            <pc:docMk/>
            <pc:sldMk cId="762457094" sldId="325"/>
            <ac:spMk id="8" creationId="{341BFDDC-49C6-D8C7-B882-7D8F12E62A55}"/>
          </ac:spMkLst>
        </pc:spChg>
        <pc:picChg chg="add mod">
          <ac:chgData name="Archana Deshpande" userId="e3a45ced5aa61a0f" providerId="LiveId" clId="{E4F9DCFF-8999-4C17-B99F-E7A3F0DC3FD5}" dt="2023-12-11T06:15:35.630" v="1048" actId="14100"/>
          <ac:picMkLst>
            <pc:docMk/>
            <pc:sldMk cId="762457094" sldId="325"/>
            <ac:picMk id="10" creationId="{64A73F38-78C1-B8EB-D3DB-72FA968D4D85}"/>
          </ac:picMkLst>
        </pc:picChg>
        <pc:picChg chg="add mod">
          <ac:chgData name="Archana Deshpande" userId="e3a45ced5aa61a0f" providerId="LiveId" clId="{E4F9DCFF-8999-4C17-B99F-E7A3F0DC3FD5}" dt="2023-12-11T06:15:52.505" v="1051" actId="14100"/>
          <ac:picMkLst>
            <pc:docMk/>
            <pc:sldMk cId="762457094" sldId="325"/>
            <ac:picMk id="11" creationId="{C96EA6D6-E2C9-D86C-7A1D-B98CB99B1710}"/>
          </ac:picMkLst>
        </pc:picChg>
      </pc:sldChg>
      <pc:sldChg chg="new del">
        <pc:chgData name="Archana Deshpande" userId="e3a45ced5aa61a0f" providerId="LiveId" clId="{E4F9DCFF-8999-4C17-B99F-E7A3F0DC3FD5}" dt="2023-12-11T06:18:36.629" v="1080" actId="2696"/>
        <pc:sldMkLst>
          <pc:docMk/>
          <pc:sldMk cId="556853630" sldId="326"/>
        </pc:sldMkLst>
      </pc:sldChg>
      <pc:sldChg chg="delSp modSp new del mod">
        <pc:chgData name="Archana Deshpande" userId="e3a45ced5aa61a0f" providerId="LiveId" clId="{E4F9DCFF-8999-4C17-B99F-E7A3F0DC3FD5}" dt="2023-12-11T06:20:00.068" v="1117" actId="2696"/>
        <pc:sldMkLst>
          <pc:docMk/>
          <pc:sldMk cId="1479241302" sldId="326"/>
        </pc:sldMkLst>
        <pc:spChg chg="del mod">
          <ac:chgData name="Archana Deshpande" userId="e3a45ced5aa61a0f" providerId="LiveId" clId="{E4F9DCFF-8999-4C17-B99F-E7A3F0DC3FD5}" dt="2023-12-11T06:19:44.458" v="1113" actId="21"/>
          <ac:spMkLst>
            <pc:docMk/>
            <pc:sldMk cId="1479241302" sldId="326"/>
            <ac:spMk id="2" creationId="{CA60534F-39A6-C41E-2964-42F95F8413EB}"/>
          </ac:spMkLst>
        </pc:spChg>
        <pc:spChg chg="del mod">
          <ac:chgData name="Archana Deshpande" userId="e3a45ced5aa61a0f" providerId="LiveId" clId="{E4F9DCFF-8999-4C17-B99F-E7A3F0DC3FD5}" dt="2023-12-11T06:19:50.574" v="1116" actId="21"/>
          <ac:spMkLst>
            <pc:docMk/>
            <pc:sldMk cId="1479241302" sldId="326"/>
            <ac:spMk id="5" creationId="{2E7AA131-468E-3CE7-B63B-D68533256C78}"/>
          </ac:spMkLst>
        </pc:spChg>
        <pc:spChg chg="mod">
          <ac:chgData name="Archana Deshpande" userId="e3a45ced5aa61a0f" providerId="LiveId" clId="{E4F9DCFF-8999-4C17-B99F-E7A3F0DC3FD5}" dt="2023-12-11T06:19:17.481" v="1109" actId="2711"/>
          <ac:spMkLst>
            <pc:docMk/>
            <pc:sldMk cId="1479241302" sldId="326"/>
            <ac:spMk id="6" creationId="{F8A13D90-8D92-6AF5-079B-C33879678CA3}"/>
          </ac:spMkLst>
        </pc:spChg>
        <pc:spChg chg="del mod">
          <ac:chgData name="Archana Deshpande" userId="e3a45ced5aa61a0f" providerId="LiveId" clId="{E4F9DCFF-8999-4C17-B99F-E7A3F0DC3FD5}" dt="2023-12-11T06:18:59.343" v="1083" actId="21"/>
          <ac:spMkLst>
            <pc:docMk/>
            <pc:sldMk cId="1479241302" sldId="326"/>
            <ac:spMk id="7" creationId="{738F1E73-C02A-F18F-05FB-737AD22188BA}"/>
          </ac:spMkLst>
        </pc:spChg>
      </pc:sldChg>
      <pc:sldChg chg="addSp delSp modSp new mod ord">
        <pc:chgData name="Archana Deshpande" userId="e3a45ced5aa61a0f" providerId="LiveId" clId="{E4F9DCFF-8999-4C17-B99F-E7A3F0DC3FD5}" dt="2023-12-11T19:50:09.600" v="2435" actId="1076"/>
        <pc:sldMkLst>
          <pc:docMk/>
          <pc:sldMk cId="3016577040" sldId="326"/>
        </pc:sldMkLst>
        <pc:spChg chg="mod">
          <ac:chgData name="Archana Deshpande" userId="e3a45ced5aa61a0f" providerId="LiveId" clId="{E4F9DCFF-8999-4C17-B99F-E7A3F0DC3FD5}" dt="2023-12-11T06:25:47.972" v="1181" actId="115"/>
          <ac:spMkLst>
            <pc:docMk/>
            <pc:sldMk cId="3016577040" sldId="326"/>
            <ac:spMk id="2" creationId="{9F231F70-048D-E40F-F547-90457F0F5337}"/>
          </ac:spMkLst>
        </pc:spChg>
        <pc:spChg chg="del mod">
          <ac:chgData name="Archana Deshpande" userId="e3a45ced5aa61a0f" providerId="LiveId" clId="{E4F9DCFF-8999-4C17-B99F-E7A3F0DC3FD5}" dt="2023-12-11T06:25:41.916" v="1180" actId="21"/>
          <ac:spMkLst>
            <pc:docMk/>
            <pc:sldMk cId="3016577040" sldId="326"/>
            <ac:spMk id="3" creationId="{3F454819-5F95-3FA6-1AEF-48C126D8DBD4}"/>
          </ac:spMkLst>
        </pc:spChg>
        <pc:spChg chg="del mod">
          <ac:chgData name="Archana Deshpande" userId="e3a45ced5aa61a0f" providerId="LiveId" clId="{E4F9DCFF-8999-4C17-B99F-E7A3F0DC3FD5}" dt="2023-12-11T06:25:33.422" v="1177" actId="21"/>
          <ac:spMkLst>
            <pc:docMk/>
            <pc:sldMk cId="3016577040" sldId="326"/>
            <ac:spMk id="4" creationId="{6CF9D29C-5C1A-E115-8D50-F19749510353}"/>
          </ac:spMkLst>
        </pc:spChg>
        <pc:spChg chg="del mod">
          <ac:chgData name="Archana Deshpande" userId="e3a45ced5aa61a0f" providerId="LiveId" clId="{E4F9DCFF-8999-4C17-B99F-E7A3F0DC3FD5}" dt="2023-12-11T06:21:20.622" v="1133" actId="21"/>
          <ac:spMkLst>
            <pc:docMk/>
            <pc:sldMk cId="3016577040" sldId="326"/>
            <ac:spMk id="6" creationId="{EAD0541C-5CA3-5B3D-5267-2AB95DF0823E}"/>
          </ac:spMkLst>
        </pc:spChg>
        <pc:spChg chg="del mod">
          <ac:chgData name="Archana Deshpande" userId="e3a45ced5aa61a0f" providerId="LiveId" clId="{E4F9DCFF-8999-4C17-B99F-E7A3F0DC3FD5}" dt="2023-12-11T06:21:43.845" v="1139" actId="21"/>
          <ac:spMkLst>
            <pc:docMk/>
            <pc:sldMk cId="3016577040" sldId="326"/>
            <ac:spMk id="7" creationId="{EC65ADAC-EC41-582D-8F85-C8EDC22C6E36}"/>
          </ac:spMkLst>
        </pc:spChg>
        <pc:spChg chg="del mod">
          <ac:chgData name="Archana Deshpande" userId="e3a45ced5aa61a0f" providerId="LiveId" clId="{E4F9DCFF-8999-4C17-B99F-E7A3F0DC3FD5}" dt="2023-12-11T06:21:57.331" v="1144" actId="21"/>
          <ac:spMkLst>
            <pc:docMk/>
            <pc:sldMk cId="3016577040" sldId="326"/>
            <ac:spMk id="8" creationId="{B95CF923-891D-93C8-009D-D869B61F34CD}"/>
          </ac:spMkLst>
        </pc:spChg>
        <pc:spChg chg="del mod">
          <ac:chgData name="Archana Deshpande" userId="e3a45ced5aa61a0f" providerId="LiveId" clId="{E4F9DCFF-8999-4C17-B99F-E7A3F0DC3FD5}" dt="2023-12-11T06:21:50.047" v="1141" actId="21"/>
          <ac:spMkLst>
            <pc:docMk/>
            <pc:sldMk cId="3016577040" sldId="326"/>
            <ac:spMk id="9" creationId="{026A2C7F-C6D2-3793-DAB9-9BC69A618819}"/>
          </ac:spMkLst>
        </pc:spChg>
        <pc:spChg chg="del mod">
          <ac:chgData name="Archana Deshpande" userId="e3a45ced5aa61a0f" providerId="LiveId" clId="{E4F9DCFF-8999-4C17-B99F-E7A3F0DC3FD5}" dt="2023-12-11T06:21:39.047" v="1136" actId="21"/>
          <ac:spMkLst>
            <pc:docMk/>
            <pc:sldMk cId="3016577040" sldId="326"/>
            <ac:spMk id="10" creationId="{6F6BBD8B-8CFC-282B-2835-1875922F99CA}"/>
          </ac:spMkLst>
        </pc:spChg>
        <pc:spChg chg="del mod">
          <ac:chgData name="Archana Deshpande" userId="e3a45ced5aa61a0f" providerId="LiveId" clId="{E4F9DCFF-8999-4C17-B99F-E7A3F0DC3FD5}" dt="2023-12-11T06:21:15.289" v="1130" actId="21"/>
          <ac:spMkLst>
            <pc:docMk/>
            <pc:sldMk cId="3016577040" sldId="326"/>
            <ac:spMk id="11" creationId="{0F2442E3-73CA-27D4-EAFF-7E56F2B76E0B}"/>
          </ac:spMkLst>
        </pc:spChg>
        <pc:spChg chg="add mod">
          <ac:chgData name="Archana Deshpande" userId="e3a45ced5aa61a0f" providerId="LiveId" clId="{E4F9DCFF-8999-4C17-B99F-E7A3F0DC3FD5}" dt="2023-12-11T06:23:44.547" v="1161" actId="255"/>
          <ac:spMkLst>
            <pc:docMk/>
            <pc:sldMk cId="3016577040" sldId="326"/>
            <ac:spMk id="16" creationId="{D9241CD8-E8F9-7B1E-9BCA-D5F04D807F6F}"/>
          </ac:spMkLst>
        </pc:spChg>
        <pc:spChg chg="add mod">
          <ac:chgData name="Archana Deshpande" userId="e3a45ced5aa61a0f" providerId="LiveId" clId="{E4F9DCFF-8999-4C17-B99F-E7A3F0DC3FD5}" dt="2023-12-11T06:24:35.495" v="1168" actId="1076"/>
          <ac:spMkLst>
            <pc:docMk/>
            <pc:sldMk cId="3016577040" sldId="326"/>
            <ac:spMk id="18" creationId="{D81FDA7B-9089-2365-235D-5E92E7940128}"/>
          </ac:spMkLst>
        </pc:spChg>
        <pc:spChg chg="add mod">
          <ac:chgData name="Archana Deshpande" userId="e3a45ced5aa61a0f" providerId="LiveId" clId="{E4F9DCFF-8999-4C17-B99F-E7A3F0DC3FD5}" dt="2023-12-11T06:30:59.014" v="1220"/>
          <ac:spMkLst>
            <pc:docMk/>
            <pc:sldMk cId="3016577040" sldId="326"/>
            <ac:spMk id="20" creationId="{03ED26BB-2711-DAC5-5FB5-CB13155571CE}"/>
          </ac:spMkLst>
        </pc:spChg>
        <pc:picChg chg="add mod">
          <ac:chgData name="Archana Deshpande" userId="e3a45ced5aa61a0f" providerId="LiveId" clId="{E4F9DCFF-8999-4C17-B99F-E7A3F0DC3FD5}" dt="2023-12-11T19:48:27.024" v="2429" actId="1076"/>
          <ac:picMkLst>
            <pc:docMk/>
            <pc:sldMk cId="3016577040" sldId="326"/>
            <ac:picMk id="4" creationId="{C2C8B570-CA4E-8150-6B76-01AAC65D1F25}"/>
          </ac:picMkLst>
        </pc:picChg>
        <pc:picChg chg="add mod">
          <ac:chgData name="Archana Deshpande" userId="e3a45ced5aa61a0f" providerId="LiveId" clId="{E4F9DCFF-8999-4C17-B99F-E7A3F0DC3FD5}" dt="2023-12-11T19:49:17.227" v="2432" actId="1076"/>
          <ac:picMkLst>
            <pc:docMk/>
            <pc:sldMk cId="3016577040" sldId="326"/>
            <ac:picMk id="7" creationId="{519C1B74-8217-62EF-2EDD-DAD5B9514997}"/>
          </ac:picMkLst>
        </pc:picChg>
        <pc:picChg chg="add mod">
          <ac:chgData name="Archana Deshpande" userId="e3a45ced5aa61a0f" providerId="LiveId" clId="{E4F9DCFF-8999-4C17-B99F-E7A3F0DC3FD5}" dt="2023-12-11T19:50:09.600" v="2435" actId="1076"/>
          <ac:picMkLst>
            <pc:docMk/>
            <pc:sldMk cId="3016577040" sldId="326"/>
            <ac:picMk id="9" creationId="{8193739F-3CBC-80FA-9EB7-54AB1D328F48}"/>
          </ac:picMkLst>
        </pc:picChg>
        <pc:picChg chg="add del mod">
          <ac:chgData name="Archana Deshpande" userId="e3a45ced5aa61a0f" providerId="LiveId" clId="{E4F9DCFF-8999-4C17-B99F-E7A3F0DC3FD5}" dt="2023-12-11T19:48:18.087" v="2427" actId="478"/>
          <ac:picMkLst>
            <pc:docMk/>
            <pc:sldMk cId="3016577040" sldId="326"/>
            <ac:picMk id="12" creationId="{96C8075F-0AE1-A4A3-CA72-5200CD540E4F}"/>
          </ac:picMkLst>
        </pc:picChg>
        <pc:picChg chg="add del mod">
          <ac:chgData name="Archana Deshpande" userId="e3a45ced5aa61a0f" providerId="LiveId" clId="{E4F9DCFF-8999-4C17-B99F-E7A3F0DC3FD5}" dt="2023-12-11T19:49:07.069" v="2430" actId="478"/>
          <ac:picMkLst>
            <pc:docMk/>
            <pc:sldMk cId="3016577040" sldId="326"/>
            <ac:picMk id="13" creationId="{62F7F458-4B59-30D0-4116-D5C9D2DC1EC1}"/>
          </ac:picMkLst>
        </pc:picChg>
        <pc:picChg chg="add del mod">
          <ac:chgData name="Archana Deshpande" userId="e3a45ced5aa61a0f" providerId="LiveId" clId="{E4F9DCFF-8999-4C17-B99F-E7A3F0DC3FD5}" dt="2023-12-11T19:49:19.270" v="2433" actId="478"/>
          <ac:picMkLst>
            <pc:docMk/>
            <pc:sldMk cId="3016577040" sldId="326"/>
            <ac:picMk id="14" creationId="{1A83952C-97B4-E179-4D8E-19D95F72CD6C}"/>
          </ac:picMkLst>
        </pc:picChg>
      </pc:sldChg>
      <pc:sldChg chg="addSp delSp modSp add mod">
        <pc:chgData name="Archana Deshpande" userId="e3a45ced5aa61a0f" providerId="LiveId" clId="{E4F9DCFF-8999-4C17-B99F-E7A3F0DC3FD5}" dt="2023-12-11T19:53:11.210" v="2444" actId="1076"/>
        <pc:sldMkLst>
          <pc:docMk/>
          <pc:sldMk cId="3127198875" sldId="327"/>
        </pc:sldMkLst>
        <pc:spChg chg="mod">
          <ac:chgData name="Archana Deshpande" userId="e3a45ced5aa61a0f" providerId="LiveId" clId="{E4F9DCFF-8999-4C17-B99F-E7A3F0DC3FD5}" dt="2023-12-11T06:26:37.202" v="1189" actId="20577"/>
          <ac:spMkLst>
            <pc:docMk/>
            <pc:sldMk cId="3127198875" sldId="327"/>
            <ac:spMk id="2" creationId="{9F231F70-048D-E40F-F547-90457F0F5337}"/>
          </ac:spMkLst>
        </pc:spChg>
        <pc:spChg chg="mod">
          <ac:chgData name="Archana Deshpande" userId="e3a45ced5aa61a0f" providerId="LiveId" clId="{E4F9DCFF-8999-4C17-B99F-E7A3F0DC3FD5}" dt="2023-12-11T06:28:46.420" v="1209"/>
          <ac:spMkLst>
            <pc:docMk/>
            <pc:sldMk cId="3127198875" sldId="327"/>
            <ac:spMk id="16" creationId="{D9241CD8-E8F9-7B1E-9BCA-D5F04D807F6F}"/>
          </ac:spMkLst>
        </pc:spChg>
        <pc:spChg chg="mod">
          <ac:chgData name="Archana Deshpande" userId="e3a45ced5aa61a0f" providerId="LiveId" clId="{E4F9DCFF-8999-4C17-B99F-E7A3F0DC3FD5}" dt="2023-12-11T06:29:10.287" v="1210"/>
          <ac:spMkLst>
            <pc:docMk/>
            <pc:sldMk cId="3127198875" sldId="327"/>
            <ac:spMk id="18" creationId="{D81FDA7B-9089-2365-235D-5E92E7940128}"/>
          </ac:spMkLst>
        </pc:spChg>
        <pc:spChg chg="mod">
          <ac:chgData name="Archana Deshpande" userId="e3a45ced5aa61a0f" providerId="LiveId" clId="{E4F9DCFF-8999-4C17-B99F-E7A3F0DC3FD5}" dt="2023-12-11T06:31:19.962" v="1221"/>
          <ac:spMkLst>
            <pc:docMk/>
            <pc:sldMk cId="3127198875" sldId="327"/>
            <ac:spMk id="20" creationId="{03ED26BB-2711-DAC5-5FB5-CB13155571CE}"/>
          </ac:spMkLst>
        </pc:spChg>
        <pc:picChg chg="add del mod">
          <ac:chgData name="Archana Deshpande" userId="e3a45ced5aa61a0f" providerId="LiveId" clId="{E4F9DCFF-8999-4C17-B99F-E7A3F0DC3FD5}" dt="2023-12-11T19:50:33.315" v="2436" actId="478"/>
          <ac:picMkLst>
            <pc:docMk/>
            <pc:sldMk cId="3127198875" sldId="327"/>
            <ac:picMk id="3" creationId="{561FD366-213B-8A6F-029F-56CCB4D0F692}"/>
          </ac:picMkLst>
        </pc:picChg>
        <pc:picChg chg="add del mod">
          <ac:chgData name="Archana Deshpande" userId="e3a45ced5aa61a0f" providerId="LiveId" clId="{E4F9DCFF-8999-4C17-B99F-E7A3F0DC3FD5}" dt="2023-12-11T19:52:02.699" v="2439" actId="478"/>
          <ac:picMkLst>
            <pc:docMk/>
            <pc:sldMk cId="3127198875" sldId="327"/>
            <ac:picMk id="4" creationId="{3F537AF6-047B-DF04-97C9-065F8EC8F8C5}"/>
          </ac:picMkLst>
        </pc:picChg>
        <pc:picChg chg="add del mod">
          <ac:chgData name="Archana Deshpande" userId="e3a45ced5aa61a0f" providerId="LiveId" clId="{E4F9DCFF-8999-4C17-B99F-E7A3F0DC3FD5}" dt="2023-12-11T19:53:01.059" v="2442" actId="478"/>
          <ac:picMkLst>
            <pc:docMk/>
            <pc:sldMk cId="3127198875" sldId="327"/>
            <ac:picMk id="6" creationId="{D123C252-057B-15F2-36B6-3B37E042CFD0}"/>
          </ac:picMkLst>
        </pc:picChg>
        <pc:picChg chg="add mod">
          <ac:chgData name="Archana Deshpande" userId="e3a45ced5aa61a0f" providerId="LiveId" clId="{E4F9DCFF-8999-4C17-B99F-E7A3F0DC3FD5}" dt="2023-12-11T19:51:20.848" v="2438" actId="1076"/>
          <ac:picMkLst>
            <pc:docMk/>
            <pc:sldMk cId="3127198875" sldId="327"/>
            <ac:picMk id="8" creationId="{D63F0950-9F0C-779D-E6E1-B32129E4E307}"/>
          </ac:picMkLst>
        </pc:picChg>
        <pc:picChg chg="add mod">
          <ac:chgData name="Archana Deshpande" userId="e3a45ced5aa61a0f" providerId="LiveId" clId="{E4F9DCFF-8999-4C17-B99F-E7A3F0DC3FD5}" dt="2023-12-11T19:52:13.774" v="2441" actId="1076"/>
          <ac:picMkLst>
            <pc:docMk/>
            <pc:sldMk cId="3127198875" sldId="327"/>
            <ac:picMk id="10" creationId="{487B7B6F-9DEF-606E-143E-9E81D9B5DBFC}"/>
          </ac:picMkLst>
        </pc:picChg>
        <pc:picChg chg="add mod">
          <ac:chgData name="Archana Deshpande" userId="e3a45ced5aa61a0f" providerId="LiveId" clId="{E4F9DCFF-8999-4C17-B99F-E7A3F0DC3FD5}" dt="2023-12-11T19:53:11.210" v="2444" actId="1076"/>
          <ac:picMkLst>
            <pc:docMk/>
            <pc:sldMk cId="3127198875" sldId="327"/>
            <ac:picMk id="12" creationId="{74F784C1-C795-9DD0-5C30-3432D0603D2F}"/>
          </ac:picMkLst>
        </pc:picChg>
        <pc:picChg chg="del">
          <ac:chgData name="Archana Deshpande" userId="e3a45ced5aa61a0f" providerId="LiveId" clId="{E4F9DCFF-8999-4C17-B99F-E7A3F0DC3FD5}" dt="2023-12-11T06:26:48.384" v="1191" actId="478"/>
          <ac:picMkLst>
            <pc:docMk/>
            <pc:sldMk cId="3127198875" sldId="327"/>
            <ac:picMk id="12" creationId="{96C8075F-0AE1-A4A3-CA72-5200CD540E4F}"/>
          </ac:picMkLst>
        </pc:picChg>
        <pc:picChg chg="del">
          <ac:chgData name="Archana Deshpande" userId="e3a45ced5aa61a0f" providerId="LiveId" clId="{E4F9DCFF-8999-4C17-B99F-E7A3F0DC3FD5}" dt="2023-12-11T06:27:08.906" v="1196" actId="478"/>
          <ac:picMkLst>
            <pc:docMk/>
            <pc:sldMk cId="3127198875" sldId="327"/>
            <ac:picMk id="13" creationId="{62F7F458-4B59-30D0-4116-D5C9D2DC1EC1}"/>
          </ac:picMkLst>
        </pc:picChg>
        <pc:picChg chg="del">
          <ac:chgData name="Archana Deshpande" userId="e3a45ced5aa61a0f" providerId="LiveId" clId="{E4F9DCFF-8999-4C17-B99F-E7A3F0DC3FD5}" dt="2023-12-11T06:27:37.177" v="1201" actId="478"/>
          <ac:picMkLst>
            <pc:docMk/>
            <pc:sldMk cId="3127198875" sldId="327"/>
            <ac:picMk id="14" creationId="{1A83952C-97B4-E179-4D8E-19D95F72CD6C}"/>
          </ac:picMkLst>
        </pc:picChg>
      </pc:sldChg>
      <pc:sldChg chg="addSp delSp modSp new mod">
        <pc:chgData name="Archana Deshpande" userId="e3a45ced5aa61a0f" providerId="LiveId" clId="{E4F9DCFF-8999-4C17-B99F-E7A3F0DC3FD5}" dt="2023-12-11T20:32:26.802" v="2546" actId="20577"/>
        <pc:sldMkLst>
          <pc:docMk/>
          <pc:sldMk cId="2711847018" sldId="328"/>
        </pc:sldMkLst>
        <pc:spChg chg="mod">
          <ac:chgData name="Archana Deshpande" userId="e3a45ced5aa61a0f" providerId="LiveId" clId="{E4F9DCFF-8999-4C17-B99F-E7A3F0DC3FD5}" dt="2023-12-11T06:48:10.462" v="1272" actId="115"/>
          <ac:spMkLst>
            <pc:docMk/>
            <pc:sldMk cId="2711847018" sldId="328"/>
            <ac:spMk id="2" creationId="{3096BB30-5084-D40F-58EC-E1A5A988B443}"/>
          </ac:spMkLst>
        </pc:spChg>
        <pc:spChg chg="del mod">
          <ac:chgData name="Archana Deshpande" userId="e3a45ced5aa61a0f" providerId="LiveId" clId="{E4F9DCFF-8999-4C17-B99F-E7A3F0DC3FD5}" dt="2023-12-11T20:31:38.936" v="2529" actId="21"/>
          <ac:spMkLst>
            <pc:docMk/>
            <pc:sldMk cId="2711847018" sldId="328"/>
            <ac:spMk id="3" creationId="{6001BC3D-13FE-85F4-B79F-AAB4D9DBE8E9}"/>
          </ac:spMkLst>
        </pc:spChg>
        <pc:spChg chg="del">
          <ac:chgData name="Archana Deshpande" userId="e3a45ced5aa61a0f" providerId="LiveId" clId="{E4F9DCFF-8999-4C17-B99F-E7A3F0DC3FD5}" dt="2023-12-11T06:47:10.106" v="1260"/>
          <ac:spMkLst>
            <pc:docMk/>
            <pc:sldMk cId="2711847018" sldId="328"/>
            <ac:spMk id="4" creationId="{7F15CDD7-EF1C-6E06-1841-3E69C14C2875}"/>
          </ac:spMkLst>
        </pc:spChg>
        <pc:spChg chg="mod">
          <ac:chgData name="Archana Deshpande" userId="e3a45ced5aa61a0f" providerId="LiveId" clId="{E4F9DCFF-8999-4C17-B99F-E7A3F0DC3FD5}" dt="2023-12-11T20:31:52.572" v="2531" actId="1076"/>
          <ac:spMkLst>
            <pc:docMk/>
            <pc:sldMk cId="2711847018" sldId="328"/>
            <ac:spMk id="5" creationId="{E19DA4A1-E724-FE49-B2D0-8D5B973CDEB9}"/>
          </ac:spMkLst>
        </pc:spChg>
        <pc:spChg chg="add del">
          <ac:chgData name="Archana Deshpande" userId="e3a45ced5aa61a0f" providerId="LiveId" clId="{E4F9DCFF-8999-4C17-B99F-E7A3F0DC3FD5}" dt="2023-12-11T06:47:42.064" v="1267"/>
          <ac:spMkLst>
            <pc:docMk/>
            <pc:sldMk cId="2711847018" sldId="328"/>
            <ac:spMk id="6" creationId="{10B5B794-ADE5-8823-DD46-777450161696}"/>
          </ac:spMkLst>
        </pc:spChg>
        <pc:spChg chg="add del mod">
          <ac:chgData name="Archana Deshpande" userId="e3a45ced5aa61a0f" providerId="LiveId" clId="{E4F9DCFF-8999-4C17-B99F-E7A3F0DC3FD5}" dt="2023-12-11T19:54:07.321" v="2446" actId="931"/>
          <ac:spMkLst>
            <pc:docMk/>
            <pc:sldMk cId="2711847018" sldId="328"/>
            <ac:spMk id="6" creationId="{64C29E8B-8F2D-848A-94C5-07B684977798}"/>
          </ac:spMkLst>
        </pc:spChg>
        <pc:spChg chg="del mod">
          <ac:chgData name="Archana Deshpande" userId="e3a45ced5aa61a0f" providerId="LiveId" clId="{E4F9DCFF-8999-4C17-B99F-E7A3F0DC3FD5}" dt="2023-12-11T06:46:38.574" v="1238" actId="21"/>
          <ac:spMkLst>
            <pc:docMk/>
            <pc:sldMk cId="2711847018" sldId="328"/>
            <ac:spMk id="7" creationId="{A8FB7026-4A56-93C4-08E1-1EB1EE3C031B}"/>
          </ac:spMkLst>
        </pc:spChg>
        <pc:spChg chg="del mod">
          <ac:chgData name="Archana Deshpande" userId="e3a45ced5aa61a0f" providerId="LiveId" clId="{E4F9DCFF-8999-4C17-B99F-E7A3F0DC3FD5}" dt="2023-12-11T06:46:47.188" v="1241" actId="21"/>
          <ac:spMkLst>
            <pc:docMk/>
            <pc:sldMk cId="2711847018" sldId="328"/>
            <ac:spMk id="8" creationId="{60BB7DB2-0FF1-B3A8-1A3E-13591CF6A43C}"/>
          </ac:spMkLst>
        </pc:spChg>
        <pc:spChg chg="add del mod">
          <ac:chgData name="Archana Deshpande" userId="e3a45ced5aa61a0f" providerId="LiveId" clId="{E4F9DCFF-8999-4C17-B99F-E7A3F0DC3FD5}" dt="2023-12-11T20:30:21.885" v="2508" actId="21"/>
          <ac:spMkLst>
            <pc:docMk/>
            <pc:sldMk cId="2711847018" sldId="328"/>
            <ac:spMk id="10" creationId="{86B926CA-C2D0-2F5C-2044-3E60E5BADB2C}"/>
          </ac:spMkLst>
        </pc:spChg>
        <pc:spChg chg="add del mod">
          <ac:chgData name="Archana Deshpande" userId="e3a45ced5aa61a0f" providerId="LiveId" clId="{E4F9DCFF-8999-4C17-B99F-E7A3F0DC3FD5}" dt="2023-12-11T19:55:11.324" v="2448" actId="931"/>
          <ac:spMkLst>
            <pc:docMk/>
            <pc:sldMk cId="2711847018" sldId="328"/>
            <ac:spMk id="11" creationId="{0757B329-9A46-B062-A9EC-683671EBCEB1}"/>
          </ac:spMkLst>
        </pc:spChg>
        <pc:spChg chg="add del mod">
          <ac:chgData name="Archana Deshpande" userId="e3a45ced5aa61a0f" providerId="LiveId" clId="{E4F9DCFF-8999-4C17-B99F-E7A3F0DC3FD5}" dt="2023-12-11T20:30:59.513" v="2512" actId="931"/>
          <ac:spMkLst>
            <pc:docMk/>
            <pc:sldMk cId="2711847018" sldId="328"/>
            <ac:spMk id="12" creationId="{CB39C96A-05E0-64A6-A65E-DBAD86E271F2}"/>
          </ac:spMkLst>
        </pc:spChg>
        <pc:spChg chg="add del mod">
          <ac:chgData name="Archana Deshpande" userId="e3a45ced5aa61a0f" providerId="LiveId" clId="{E4F9DCFF-8999-4C17-B99F-E7A3F0DC3FD5}" dt="2023-12-11T20:32:13.093" v="2534" actId="21"/>
          <ac:spMkLst>
            <pc:docMk/>
            <pc:sldMk cId="2711847018" sldId="328"/>
            <ac:spMk id="19" creationId="{5A8A7B78-775D-FB56-F47D-5FE7588E574F}"/>
          </ac:spMkLst>
        </pc:spChg>
        <pc:spChg chg="add del mod">
          <ac:chgData name="Archana Deshpande" userId="e3a45ced5aa61a0f" providerId="LiveId" clId="{E4F9DCFF-8999-4C17-B99F-E7A3F0DC3FD5}" dt="2023-12-11T20:31:25.381" v="2520" actId="21"/>
          <ac:spMkLst>
            <pc:docMk/>
            <pc:sldMk cId="2711847018" sldId="328"/>
            <ac:spMk id="20" creationId="{CAF2B082-7F27-DFA0-E5BD-18A9D630B76C}"/>
          </ac:spMkLst>
        </pc:spChg>
        <pc:spChg chg="add del mod">
          <ac:chgData name="Archana Deshpande" userId="e3a45ced5aa61a0f" providerId="LiveId" clId="{E4F9DCFF-8999-4C17-B99F-E7A3F0DC3FD5}" dt="2023-12-11T07:03:30.827" v="1405" actId="22"/>
          <ac:spMkLst>
            <pc:docMk/>
            <pc:sldMk cId="2711847018" sldId="328"/>
            <ac:spMk id="21" creationId="{C36C2AC5-4C05-ECBB-16EC-5D7F6402F931}"/>
          </ac:spMkLst>
        </pc:spChg>
        <pc:spChg chg="add mod">
          <ac:chgData name="Archana Deshpande" userId="e3a45ced5aa61a0f" providerId="LiveId" clId="{E4F9DCFF-8999-4C17-B99F-E7A3F0DC3FD5}" dt="2023-12-11T20:32:26.802" v="2546" actId="20577"/>
          <ac:spMkLst>
            <pc:docMk/>
            <pc:sldMk cId="2711847018" sldId="328"/>
            <ac:spMk id="22" creationId="{77CF73AB-E1EF-B1E7-527A-87A0C753FE87}"/>
          </ac:spMkLst>
        </pc:spChg>
        <pc:picChg chg="add mod">
          <ac:chgData name="Archana Deshpande" userId="e3a45ced5aa61a0f" providerId="LiveId" clId="{E4F9DCFF-8999-4C17-B99F-E7A3F0DC3FD5}" dt="2023-12-11T20:31:58.414" v="2532" actId="14100"/>
          <ac:picMkLst>
            <pc:docMk/>
            <pc:sldMk cId="2711847018" sldId="328"/>
            <ac:picMk id="6" creationId="{EC362D68-EA21-D744-9F7D-58DE9F75253F}"/>
          </ac:picMkLst>
        </pc:picChg>
        <pc:picChg chg="add del mod">
          <ac:chgData name="Archana Deshpande" userId="e3a45ced5aa61a0f" providerId="LiveId" clId="{E4F9DCFF-8999-4C17-B99F-E7A3F0DC3FD5}" dt="2023-12-11T20:30:52.170" v="2511" actId="478"/>
          <ac:picMkLst>
            <pc:docMk/>
            <pc:sldMk cId="2711847018" sldId="328"/>
            <ac:picMk id="8" creationId="{E0D57F30-3E97-0670-76C9-85315AD462D2}"/>
          </ac:picMkLst>
        </pc:picChg>
        <pc:picChg chg="add del mod">
          <ac:chgData name="Archana Deshpande" userId="e3a45ced5aa61a0f" providerId="LiveId" clId="{E4F9DCFF-8999-4C17-B99F-E7A3F0DC3FD5}" dt="2023-12-11T19:54:01.733" v="2445" actId="478"/>
          <ac:picMkLst>
            <pc:docMk/>
            <pc:sldMk cId="2711847018" sldId="328"/>
            <ac:picMk id="12" creationId="{B044D6D6-DEA1-68FA-4E13-329BA1781790}"/>
          </ac:picMkLst>
        </pc:picChg>
        <pc:picChg chg="add del mod">
          <ac:chgData name="Archana Deshpande" userId="e3a45ced5aa61a0f" providerId="LiveId" clId="{E4F9DCFF-8999-4C17-B99F-E7A3F0DC3FD5}" dt="2023-12-11T06:47:42.028" v="1266"/>
          <ac:picMkLst>
            <pc:docMk/>
            <pc:sldMk cId="2711847018" sldId="328"/>
            <ac:picMk id="13" creationId="{21DB4C6A-1EAB-CCF6-DF3D-A3977C5AC8BD}"/>
          </ac:picMkLst>
        </pc:picChg>
        <pc:picChg chg="add del mod">
          <ac:chgData name="Archana Deshpande" userId="e3a45ced5aa61a0f" providerId="LiveId" clId="{E4F9DCFF-8999-4C17-B99F-E7A3F0DC3FD5}" dt="2023-12-11T20:31:18.859" v="2517" actId="478"/>
          <ac:picMkLst>
            <pc:docMk/>
            <pc:sldMk cId="2711847018" sldId="328"/>
            <ac:picMk id="14" creationId="{5E23DFBE-4C39-1B39-60E3-6555359FA740}"/>
          </ac:picMkLst>
        </pc:picChg>
        <pc:picChg chg="add del mod">
          <ac:chgData name="Archana Deshpande" userId="e3a45ced5aa61a0f" providerId="LiveId" clId="{E4F9DCFF-8999-4C17-B99F-E7A3F0DC3FD5}" dt="2023-12-11T19:54:10.205" v="2447" actId="478"/>
          <ac:picMkLst>
            <pc:docMk/>
            <pc:sldMk cId="2711847018" sldId="328"/>
            <ac:picMk id="14" creationId="{E57853E8-8DAC-2D4E-53D6-3E5B0EEFFE64}"/>
          </ac:picMkLst>
        </pc:picChg>
        <pc:picChg chg="add del mod">
          <ac:chgData name="Archana Deshpande" userId="e3a45ced5aa61a0f" providerId="LiveId" clId="{E4F9DCFF-8999-4C17-B99F-E7A3F0DC3FD5}" dt="2023-12-11T20:29:55.577" v="2501" actId="478"/>
          <ac:picMkLst>
            <pc:docMk/>
            <pc:sldMk cId="2711847018" sldId="328"/>
            <ac:picMk id="15" creationId="{44F094F5-9379-6778-6FEE-AB78B3EAF38F}"/>
          </ac:picMkLst>
        </pc:picChg>
        <pc:picChg chg="add del mod">
          <ac:chgData name="Archana Deshpande" userId="e3a45ced5aa61a0f" providerId="LiveId" clId="{E4F9DCFF-8999-4C17-B99F-E7A3F0DC3FD5}" dt="2023-12-11T06:58:30.436" v="1312" actId="478"/>
          <ac:picMkLst>
            <pc:docMk/>
            <pc:sldMk cId="2711847018" sldId="328"/>
            <ac:picMk id="16" creationId="{5F432732-A951-F11C-3518-0CDC876E9C93}"/>
          </ac:picMkLst>
        </pc:picChg>
        <pc:picChg chg="add mod">
          <ac:chgData name="Archana Deshpande" userId="e3a45ced5aa61a0f" providerId="LiveId" clId="{E4F9DCFF-8999-4C17-B99F-E7A3F0DC3FD5}" dt="2023-12-11T20:31:28.638" v="2521" actId="1076"/>
          <ac:picMkLst>
            <pc:docMk/>
            <pc:sldMk cId="2711847018" sldId="328"/>
            <ac:picMk id="17" creationId="{122BDA44-8262-D070-4709-448D48014082}"/>
          </ac:picMkLst>
        </pc:picChg>
        <pc:picChg chg="add del mod">
          <ac:chgData name="Archana Deshpande" userId="e3a45ced5aa61a0f" providerId="LiveId" clId="{E4F9DCFF-8999-4C17-B99F-E7A3F0DC3FD5}" dt="2023-12-11T06:57:56.762" v="1288" actId="478"/>
          <ac:picMkLst>
            <pc:docMk/>
            <pc:sldMk cId="2711847018" sldId="328"/>
            <ac:picMk id="18" creationId="{FECA46ED-2FB3-FCF2-EFAD-12606ED47933}"/>
          </ac:picMkLst>
        </pc:picChg>
      </pc:sldChg>
      <pc:sldChg chg="addSp delSp modSp new mod">
        <pc:chgData name="Archana Deshpande" userId="e3a45ced5aa61a0f" providerId="LiveId" clId="{E4F9DCFF-8999-4C17-B99F-E7A3F0DC3FD5}" dt="2023-12-11T20:38:02.322" v="2597" actId="1076"/>
        <pc:sldMkLst>
          <pc:docMk/>
          <pc:sldMk cId="1178634040" sldId="329"/>
        </pc:sldMkLst>
        <pc:spChg chg="mod">
          <ac:chgData name="Archana Deshpande" userId="e3a45ced5aa61a0f" providerId="LiveId" clId="{E4F9DCFF-8999-4C17-B99F-E7A3F0DC3FD5}" dt="2023-12-11T07:22:41.240" v="1633" actId="20577"/>
          <ac:spMkLst>
            <pc:docMk/>
            <pc:sldMk cId="1178634040" sldId="329"/>
            <ac:spMk id="2" creationId="{E97A125D-6039-DFE2-F625-D2A1BE917B73}"/>
          </ac:spMkLst>
        </pc:spChg>
        <pc:spChg chg="del mod">
          <ac:chgData name="Archana Deshpande" userId="e3a45ced5aa61a0f" providerId="LiveId" clId="{E4F9DCFF-8999-4C17-B99F-E7A3F0DC3FD5}" dt="2023-12-11T07:07:18.179" v="1429" actId="21"/>
          <ac:spMkLst>
            <pc:docMk/>
            <pc:sldMk cId="1178634040" sldId="329"/>
            <ac:spMk id="3" creationId="{DAA88138-CCAA-C565-09A3-5D4ED8551953}"/>
          </ac:spMkLst>
        </pc:spChg>
        <pc:spChg chg="del mod">
          <ac:chgData name="Archana Deshpande" userId="e3a45ced5aa61a0f" providerId="LiveId" clId="{E4F9DCFF-8999-4C17-B99F-E7A3F0DC3FD5}" dt="2023-12-11T07:09:49.921" v="1472" actId="21"/>
          <ac:spMkLst>
            <pc:docMk/>
            <pc:sldMk cId="1178634040" sldId="329"/>
            <ac:spMk id="5" creationId="{EBEE6C38-6DF9-93E5-8213-C7D2CF1B0E04}"/>
          </ac:spMkLst>
        </pc:spChg>
        <pc:spChg chg="del mod">
          <ac:chgData name="Archana Deshpande" userId="e3a45ced5aa61a0f" providerId="LiveId" clId="{E4F9DCFF-8999-4C17-B99F-E7A3F0DC3FD5}" dt="2023-12-11T07:09:45.181" v="1469" actId="21"/>
          <ac:spMkLst>
            <pc:docMk/>
            <pc:sldMk cId="1178634040" sldId="329"/>
            <ac:spMk id="6" creationId="{F8052930-D708-C130-B3BE-9AC9EAB2A424}"/>
          </ac:spMkLst>
        </pc:spChg>
        <pc:spChg chg="del mod">
          <ac:chgData name="Archana Deshpande" userId="e3a45ced5aa61a0f" providerId="LiveId" clId="{E4F9DCFF-8999-4C17-B99F-E7A3F0DC3FD5}" dt="2023-12-11T07:10:00.687" v="1477" actId="21"/>
          <ac:spMkLst>
            <pc:docMk/>
            <pc:sldMk cId="1178634040" sldId="329"/>
            <ac:spMk id="7" creationId="{C4A6B92E-8C90-3BC4-54B1-876BC290F92D}"/>
          </ac:spMkLst>
        </pc:spChg>
        <pc:spChg chg="del mod">
          <ac:chgData name="Archana Deshpande" userId="e3a45ced5aa61a0f" providerId="LiveId" clId="{E4F9DCFF-8999-4C17-B99F-E7A3F0DC3FD5}" dt="2023-12-11T07:09:55.246" v="1474" actId="21"/>
          <ac:spMkLst>
            <pc:docMk/>
            <pc:sldMk cId="1178634040" sldId="329"/>
            <ac:spMk id="8" creationId="{6486C720-AF6B-FFDD-F2AA-84D58717BF61}"/>
          </ac:spMkLst>
        </pc:spChg>
        <pc:spChg chg="del mod">
          <ac:chgData name="Archana Deshpande" userId="e3a45ced5aa61a0f" providerId="LiveId" clId="{E4F9DCFF-8999-4C17-B99F-E7A3F0DC3FD5}" dt="2023-12-11T07:10:13.318" v="1482" actId="21"/>
          <ac:spMkLst>
            <pc:docMk/>
            <pc:sldMk cId="1178634040" sldId="329"/>
            <ac:spMk id="9" creationId="{449391A5-E3E8-4876-0974-96E22C5652D8}"/>
          </ac:spMkLst>
        </pc:spChg>
        <pc:spChg chg="del mod">
          <ac:chgData name="Archana Deshpande" userId="e3a45ced5aa61a0f" providerId="LiveId" clId="{E4F9DCFF-8999-4C17-B99F-E7A3F0DC3FD5}" dt="2023-12-11T07:10:05.892" v="1479" actId="21"/>
          <ac:spMkLst>
            <pc:docMk/>
            <pc:sldMk cId="1178634040" sldId="329"/>
            <ac:spMk id="10" creationId="{7339BDD5-FE72-0635-BF78-0BC2B1A1F3A3}"/>
          </ac:spMkLst>
        </pc:spChg>
        <pc:spChg chg="del mod">
          <ac:chgData name="Archana Deshpande" userId="e3a45ced5aa61a0f" providerId="LiveId" clId="{E4F9DCFF-8999-4C17-B99F-E7A3F0DC3FD5}" dt="2023-12-11T07:10:25.534" v="1487" actId="21"/>
          <ac:spMkLst>
            <pc:docMk/>
            <pc:sldMk cId="1178634040" sldId="329"/>
            <ac:spMk id="11" creationId="{849530D7-E63C-C850-042B-97F072EF1BC4}"/>
          </ac:spMkLst>
        </pc:spChg>
        <pc:spChg chg="del mod">
          <ac:chgData name="Archana Deshpande" userId="e3a45ced5aa61a0f" providerId="LiveId" clId="{E4F9DCFF-8999-4C17-B99F-E7A3F0DC3FD5}" dt="2023-12-11T07:10:20.652" v="1484" actId="21"/>
          <ac:spMkLst>
            <pc:docMk/>
            <pc:sldMk cId="1178634040" sldId="329"/>
            <ac:spMk id="12" creationId="{F3BE69E2-E2D0-AD10-331A-17CCBA41F021}"/>
          </ac:spMkLst>
        </pc:spChg>
        <pc:spChg chg="del mod">
          <ac:chgData name="Archana Deshpande" userId="e3a45ced5aa61a0f" providerId="LiveId" clId="{E4F9DCFF-8999-4C17-B99F-E7A3F0DC3FD5}" dt="2023-12-11T07:07:28.520" v="1432" actId="21"/>
          <ac:spMkLst>
            <pc:docMk/>
            <pc:sldMk cId="1178634040" sldId="329"/>
            <ac:spMk id="13" creationId="{B8C9290C-558C-AD2A-7AD6-1A4E02C7C558}"/>
          </ac:spMkLst>
        </pc:spChg>
        <pc:spChg chg="add mod">
          <ac:chgData name="Archana Deshpande" userId="e3a45ced5aa61a0f" providerId="LiveId" clId="{E4F9DCFF-8999-4C17-B99F-E7A3F0DC3FD5}" dt="2023-12-11T07:20:38.893" v="1595" actId="20577"/>
          <ac:spMkLst>
            <pc:docMk/>
            <pc:sldMk cId="1178634040" sldId="329"/>
            <ac:spMk id="14" creationId="{9D7678E8-707D-F464-878D-623844BFC9AB}"/>
          </ac:spMkLst>
        </pc:spChg>
        <pc:spChg chg="add mod">
          <ac:chgData name="Archana Deshpande" userId="e3a45ced5aa61a0f" providerId="LiveId" clId="{E4F9DCFF-8999-4C17-B99F-E7A3F0DC3FD5}" dt="2023-12-11T20:37:36.685" v="2595" actId="20577"/>
          <ac:spMkLst>
            <pc:docMk/>
            <pc:sldMk cId="1178634040" sldId="329"/>
            <ac:spMk id="19" creationId="{207E068C-B0CD-F7F8-2D5B-7F94846E470E}"/>
          </ac:spMkLst>
        </pc:spChg>
        <pc:picChg chg="add del mod">
          <ac:chgData name="Archana Deshpande" userId="e3a45ced5aa61a0f" providerId="LiveId" clId="{E4F9DCFF-8999-4C17-B99F-E7A3F0DC3FD5}" dt="2023-12-11T20:34:38.641" v="2554" actId="478"/>
          <ac:picMkLst>
            <pc:docMk/>
            <pc:sldMk cId="1178634040" sldId="329"/>
            <ac:picMk id="5" creationId="{07B73339-844E-CFF8-D1B8-71A0D0A0E72A}"/>
          </ac:picMkLst>
        </pc:picChg>
        <pc:picChg chg="add mod">
          <ac:chgData name="Archana Deshpande" userId="e3a45ced5aa61a0f" providerId="LiveId" clId="{E4F9DCFF-8999-4C17-B99F-E7A3F0DC3FD5}" dt="2023-12-11T20:34:55.272" v="2558" actId="14100"/>
          <ac:picMkLst>
            <pc:docMk/>
            <pc:sldMk cId="1178634040" sldId="329"/>
            <ac:picMk id="6" creationId="{29E42AE1-1961-841E-F6AB-395D2EC7A4E9}"/>
          </ac:picMkLst>
        </pc:picChg>
        <pc:picChg chg="add del mod">
          <ac:chgData name="Archana Deshpande" userId="e3a45ced5aa61a0f" providerId="LiveId" clId="{E4F9DCFF-8999-4C17-B99F-E7A3F0DC3FD5}" dt="2023-12-11T20:37:18.358" v="2576" actId="478"/>
          <ac:picMkLst>
            <pc:docMk/>
            <pc:sldMk cId="1178634040" sldId="329"/>
            <ac:picMk id="7" creationId="{A347C71A-0782-7F12-5C77-CAD714AFE38C}"/>
          </ac:picMkLst>
        </pc:picChg>
        <pc:picChg chg="add mod">
          <ac:chgData name="Archana Deshpande" userId="e3a45ced5aa61a0f" providerId="LiveId" clId="{E4F9DCFF-8999-4C17-B99F-E7A3F0DC3FD5}" dt="2023-12-11T20:38:02.322" v="2597" actId="1076"/>
          <ac:picMkLst>
            <pc:docMk/>
            <pc:sldMk cId="1178634040" sldId="329"/>
            <ac:picMk id="9" creationId="{649E140E-D621-6188-2FFC-93A307384787}"/>
          </ac:picMkLst>
        </pc:picChg>
        <pc:picChg chg="add del mod">
          <ac:chgData name="Archana Deshpande" userId="e3a45ced5aa61a0f" providerId="LiveId" clId="{E4F9DCFF-8999-4C17-B99F-E7A3F0DC3FD5}" dt="2023-12-11T19:59:17.880" v="2455" actId="478"/>
          <ac:picMkLst>
            <pc:docMk/>
            <pc:sldMk cId="1178634040" sldId="329"/>
            <ac:picMk id="15" creationId="{7C45C087-657A-F5AD-00D9-2AD798248B4C}"/>
          </ac:picMkLst>
        </pc:picChg>
        <pc:picChg chg="add del mod">
          <ac:chgData name="Archana Deshpande" userId="e3a45ced5aa61a0f" providerId="LiveId" clId="{E4F9DCFF-8999-4C17-B99F-E7A3F0DC3FD5}" dt="2023-12-11T20:00:12.309" v="2458" actId="478"/>
          <ac:picMkLst>
            <pc:docMk/>
            <pc:sldMk cId="1178634040" sldId="329"/>
            <ac:picMk id="16" creationId="{8467AF10-5AE0-8432-927E-BBA0B761A06F}"/>
          </ac:picMkLst>
        </pc:picChg>
        <pc:picChg chg="add del mod">
          <ac:chgData name="Archana Deshpande" userId="e3a45ced5aa61a0f" providerId="LiveId" clId="{E4F9DCFF-8999-4C17-B99F-E7A3F0DC3FD5}" dt="2023-12-11T07:13:23.107" v="1514" actId="478"/>
          <ac:picMkLst>
            <pc:docMk/>
            <pc:sldMk cId="1178634040" sldId="329"/>
            <ac:picMk id="17" creationId="{A67F9E3C-8EF8-E630-A281-7D5CC57386F7}"/>
          </ac:picMkLst>
        </pc:picChg>
      </pc:sldChg>
      <pc:sldChg chg="addSp delSp modSp add mod ord">
        <pc:chgData name="Archana Deshpande" userId="e3a45ced5aa61a0f" providerId="LiveId" clId="{E4F9DCFF-8999-4C17-B99F-E7A3F0DC3FD5}" dt="2023-12-11T20:37:02.251" v="2575" actId="20577"/>
        <pc:sldMkLst>
          <pc:docMk/>
          <pc:sldMk cId="2419424130" sldId="330"/>
        </pc:sldMkLst>
        <pc:spChg chg="mod">
          <ac:chgData name="Archana Deshpande" userId="e3a45ced5aa61a0f" providerId="LiveId" clId="{E4F9DCFF-8999-4C17-B99F-E7A3F0DC3FD5}" dt="2023-12-11T07:22:36.232" v="1631" actId="20577"/>
          <ac:spMkLst>
            <pc:docMk/>
            <pc:sldMk cId="2419424130" sldId="330"/>
            <ac:spMk id="2" creationId="{E97A125D-6039-DFE2-F625-D2A1BE917B73}"/>
          </ac:spMkLst>
        </pc:spChg>
        <pc:spChg chg="mod">
          <ac:chgData name="Archana Deshpande" userId="e3a45ced5aa61a0f" providerId="LiveId" clId="{E4F9DCFF-8999-4C17-B99F-E7A3F0DC3FD5}" dt="2023-12-11T07:20:32.551" v="1591" actId="20577"/>
          <ac:spMkLst>
            <pc:docMk/>
            <pc:sldMk cId="2419424130" sldId="330"/>
            <ac:spMk id="14" creationId="{9D7678E8-707D-F464-878D-623844BFC9AB}"/>
          </ac:spMkLst>
        </pc:spChg>
        <pc:spChg chg="mod">
          <ac:chgData name="Archana Deshpande" userId="e3a45ced5aa61a0f" providerId="LiveId" clId="{E4F9DCFF-8999-4C17-B99F-E7A3F0DC3FD5}" dt="2023-12-11T20:37:02.251" v="2575" actId="20577"/>
          <ac:spMkLst>
            <pc:docMk/>
            <pc:sldMk cId="2419424130" sldId="330"/>
            <ac:spMk id="19" creationId="{207E068C-B0CD-F7F8-2D5B-7F94846E470E}"/>
          </ac:spMkLst>
        </pc:spChg>
        <pc:picChg chg="add del mod">
          <ac:chgData name="Archana Deshpande" userId="e3a45ced5aa61a0f" providerId="LiveId" clId="{E4F9DCFF-8999-4C17-B99F-E7A3F0DC3FD5}" dt="2023-12-11T19:56:59.421" v="2449" actId="478"/>
          <ac:picMkLst>
            <pc:docMk/>
            <pc:sldMk cId="2419424130" sldId="330"/>
            <ac:picMk id="3" creationId="{B6D97597-E1F8-EFE0-C80F-AC7733D0DF25}"/>
          </ac:picMkLst>
        </pc:picChg>
        <pc:picChg chg="add del mod">
          <ac:chgData name="Archana Deshpande" userId="e3a45ced5aa61a0f" providerId="LiveId" clId="{E4F9DCFF-8999-4C17-B99F-E7A3F0DC3FD5}" dt="2023-12-11T19:57:17.689" v="2452" actId="478"/>
          <ac:picMkLst>
            <pc:docMk/>
            <pc:sldMk cId="2419424130" sldId="330"/>
            <ac:picMk id="5" creationId="{C08FDFBB-8637-0ED9-8937-34C5B9EE14E2}"/>
          </ac:picMkLst>
        </pc:picChg>
        <pc:picChg chg="add mod">
          <ac:chgData name="Archana Deshpande" userId="e3a45ced5aa61a0f" providerId="LiveId" clId="{E4F9DCFF-8999-4C17-B99F-E7A3F0DC3FD5}" dt="2023-12-11T20:34:14.793" v="2552" actId="1076"/>
          <ac:picMkLst>
            <pc:docMk/>
            <pc:sldMk cId="2419424130" sldId="330"/>
            <ac:picMk id="5" creationId="{F61EE44A-10C3-F2D9-912A-5C9608AA73B7}"/>
          </ac:picMkLst>
        </pc:picChg>
        <pc:picChg chg="add del mod">
          <ac:chgData name="Archana Deshpande" userId="e3a45ced5aa61a0f" providerId="LiveId" clId="{E4F9DCFF-8999-4C17-B99F-E7A3F0DC3FD5}" dt="2023-12-11T20:33:54.964" v="2547" actId="478"/>
          <ac:picMkLst>
            <pc:docMk/>
            <pc:sldMk cId="2419424130" sldId="330"/>
            <ac:picMk id="7" creationId="{F5FAB9E7-15A7-3FA9-C8A3-73D3FD171FB2}"/>
          </ac:picMkLst>
        </pc:picChg>
        <pc:picChg chg="add mod">
          <ac:chgData name="Archana Deshpande" userId="e3a45ced5aa61a0f" providerId="LiveId" clId="{E4F9DCFF-8999-4C17-B99F-E7A3F0DC3FD5}" dt="2023-12-11T20:36:54.463" v="2565" actId="1076"/>
          <ac:picMkLst>
            <pc:docMk/>
            <pc:sldMk cId="2419424130" sldId="330"/>
            <ac:picMk id="8" creationId="{A73ACFCB-2076-71D8-A5E3-AF95DDEB4088}"/>
          </ac:picMkLst>
        </pc:picChg>
        <pc:picChg chg="add del mod">
          <ac:chgData name="Archana Deshpande" userId="e3a45ced5aa61a0f" providerId="LiveId" clId="{E4F9DCFF-8999-4C17-B99F-E7A3F0DC3FD5}" dt="2023-12-11T20:36:40.122" v="2562" actId="478"/>
          <ac:picMkLst>
            <pc:docMk/>
            <pc:sldMk cId="2419424130" sldId="330"/>
            <ac:picMk id="9" creationId="{395951DD-777F-EA33-E2C1-926137E287D2}"/>
          </ac:picMkLst>
        </pc:picChg>
        <pc:picChg chg="del">
          <ac:chgData name="Archana Deshpande" userId="e3a45ced5aa61a0f" providerId="LiveId" clId="{E4F9DCFF-8999-4C17-B99F-E7A3F0DC3FD5}" dt="2023-12-11T07:15:22.435" v="1548" actId="478"/>
          <ac:picMkLst>
            <pc:docMk/>
            <pc:sldMk cId="2419424130" sldId="330"/>
            <ac:picMk id="15" creationId="{7C45C087-657A-F5AD-00D9-2AD798248B4C}"/>
          </ac:picMkLst>
        </pc:picChg>
        <pc:picChg chg="del">
          <ac:chgData name="Archana Deshpande" userId="e3a45ced5aa61a0f" providerId="LiveId" clId="{E4F9DCFF-8999-4C17-B99F-E7A3F0DC3FD5}" dt="2023-12-11T07:16:45.332" v="1557" actId="478"/>
          <ac:picMkLst>
            <pc:docMk/>
            <pc:sldMk cId="2419424130" sldId="330"/>
            <ac:picMk id="16" creationId="{8467AF10-5AE0-8432-927E-BBA0B761A06F}"/>
          </ac:picMkLst>
        </pc:picChg>
      </pc:sldChg>
      <pc:sldChg chg="addSp delSp modSp new mod">
        <pc:chgData name="Archana Deshpande" userId="e3a45ced5aa61a0f" providerId="LiveId" clId="{E4F9DCFF-8999-4C17-B99F-E7A3F0DC3FD5}" dt="2023-12-11T20:41:05.306" v="2643" actId="20577"/>
        <pc:sldMkLst>
          <pc:docMk/>
          <pc:sldMk cId="3339034120" sldId="331"/>
        </pc:sldMkLst>
        <pc:spChg chg="mod">
          <ac:chgData name="Archana Deshpande" userId="e3a45ced5aa61a0f" providerId="LiveId" clId="{E4F9DCFF-8999-4C17-B99F-E7A3F0DC3FD5}" dt="2023-12-11T07:26:04.488" v="1677" actId="14100"/>
          <ac:spMkLst>
            <pc:docMk/>
            <pc:sldMk cId="3339034120" sldId="331"/>
            <ac:spMk id="2" creationId="{1E62D03B-7713-9475-66E8-5037C0174FCD}"/>
          </ac:spMkLst>
        </pc:spChg>
        <pc:spChg chg="del mod">
          <ac:chgData name="Archana Deshpande" userId="e3a45ced5aa61a0f" providerId="LiveId" clId="{E4F9DCFF-8999-4C17-B99F-E7A3F0DC3FD5}" dt="2023-12-11T07:21:41.099" v="1606" actId="21"/>
          <ac:spMkLst>
            <pc:docMk/>
            <pc:sldMk cId="3339034120" sldId="331"/>
            <ac:spMk id="3" creationId="{880261DB-4C99-E167-71E1-AFB41E51A30A}"/>
          </ac:spMkLst>
        </pc:spChg>
        <pc:spChg chg="del mod">
          <ac:chgData name="Archana Deshpande" userId="e3a45ced5aa61a0f" providerId="LiveId" clId="{E4F9DCFF-8999-4C17-B99F-E7A3F0DC3FD5}" dt="2023-12-11T07:23:10.174" v="1638" actId="21"/>
          <ac:spMkLst>
            <pc:docMk/>
            <pc:sldMk cId="3339034120" sldId="331"/>
            <ac:spMk id="4" creationId="{81DBE31E-1438-5AC8-51F1-232D9F4CE4DF}"/>
          </ac:spMkLst>
        </pc:spChg>
        <pc:spChg chg="del mod">
          <ac:chgData name="Archana Deshpande" userId="e3a45ced5aa61a0f" providerId="LiveId" clId="{E4F9DCFF-8999-4C17-B99F-E7A3F0DC3FD5}" dt="2023-12-11T07:23:05.392" v="1635" actId="21"/>
          <ac:spMkLst>
            <pc:docMk/>
            <pc:sldMk cId="3339034120" sldId="331"/>
            <ac:spMk id="5" creationId="{9ED41052-86E4-EE1A-B040-AEC08C32D0D4}"/>
          </ac:spMkLst>
        </pc:spChg>
        <pc:spChg chg="del mod">
          <ac:chgData name="Archana Deshpande" userId="e3a45ced5aa61a0f" providerId="LiveId" clId="{E4F9DCFF-8999-4C17-B99F-E7A3F0DC3FD5}" dt="2023-12-11T07:23:20.637" v="1643" actId="21"/>
          <ac:spMkLst>
            <pc:docMk/>
            <pc:sldMk cId="3339034120" sldId="331"/>
            <ac:spMk id="6" creationId="{3A6A5E94-80A0-4A3A-0528-C7ED3924DE0F}"/>
          </ac:spMkLst>
        </pc:spChg>
        <pc:spChg chg="del mod">
          <ac:chgData name="Archana Deshpande" userId="e3a45ced5aa61a0f" providerId="LiveId" clId="{E4F9DCFF-8999-4C17-B99F-E7A3F0DC3FD5}" dt="2023-12-11T07:23:15.349" v="1640" actId="21"/>
          <ac:spMkLst>
            <pc:docMk/>
            <pc:sldMk cId="3339034120" sldId="331"/>
            <ac:spMk id="7" creationId="{53C1D52B-BA22-A74B-EC58-6D004FADBF66}"/>
          </ac:spMkLst>
        </pc:spChg>
        <pc:spChg chg="del mod">
          <ac:chgData name="Archana Deshpande" userId="e3a45ced5aa61a0f" providerId="LiveId" clId="{E4F9DCFF-8999-4C17-B99F-E7A3F0DC3FD5}" dt="2023-12-11T07:23:33.685" v="1648" actId="21"/>
          <ac:spMkLst>
            <pc:docMk/>
            <pc:sldMk cId="3339034120" sldId="331"/>
            <ac:spMk id="8" creationId="{341E6128-98D5-E6C8-2134-C04EF435D707}"/>
          </ac:spMkLst>
        </pc:spChg>
        <pc:spChg chg="del mod">
          <ac:chgData name="Archana Deshpande" userId="e3a45ced5aa61a0f" providerId="LiveId" clId="{E4F9DCFF-8999-4C17-B99F-E7A3F0DC3FD5}" dt="2023-12-11T07:23:25.686" v="1645" actId="21"/>
          <ac:spMkLst>
            <pc:docMk/>
            <pc:sldMk cId="3339034120" sldId="331"/>
            <ac:spMk id="9" creationId="{17B7322E-1A7D-C6E3-F85E-0764B84A233B}"/>
          </ac:spMkLst>
        </pc:spChg>
        <pc:spChg chg="del mod">
          <ac:chgData name="Archana Deshpande" userId="e3a45ced5aa61a0f" providerId="LiveId" clId="{E4F9DCFF-8999-4C17-B99F-E7A3F0DC3FD5}" dt="2023-12-11T07:23:45.643" v="1653" actId="21"/>
          <ac:spMkLst>
            <pc:docMk/>
            <pc:sldMk cId="3339034120" sldId="331"/>
            <ac:spMk id="10" creationId="{BD984EE8-67C5-DDA0-CAEC-4D4D5E062E06}"/>
          </ac:spMkLst>
        </pc:spChg>
        <pc:spChg chg="del mod">
          <ac:chgData name="Archana Deshpande" userId="e3a45ced5aa61a0f" providerId="LiveId" clId="{E4F9DCFF-8999-4C17-B99F-E7A3F0DC3FD5}" dt="2023-12-11T07:23:39.565" v="1650" actId="21"/>
          <ac:spMkLst>
            <pc:docMk/>
            <pc:sldMk cId="3339034120" sldId="331"/>
            <ac:spMk id="11" creationId="{C8DB7086-5553-6F99-1B53-29BDE31841FC}"/>
          </ac:spMkLst>
        </pc:spChg>
        <pc:spChg chg="del mod">
          <ac:chgData name="Archana Deshpande" userId="e3a45ced5aa61a0f" providerId="LiveId" clId="{E4F9DCFF-8999-4C17-B99F-E7A3F0DC3FD5}" dt="2023-12-11T07:21:51.171" v="1609" actId="21"/>
          <ac:spMkLst>
            <pc:docMk/>
            <pc:sldMk cId="3339034120" sldId="331"/>
            <ac:spMk id="12" creationId="{8999288C-B7A6-B9DF-BA25-5034C2A1D890}"/>
          </ac:spMkLst>
        </pc:spChg>
        <pc:spChg chg="add mod">
          <ac:chgData name="Archana Deshpande" userId="e3a45ced5aa61a0f" providerId="LiveId" clId="{E4F9DCFF-8999-4C17-B99F-E7A3F0DC3FD5}" dt="2023-12-11T07:25:46.341" v="1671" actId="1076"/>
          <ac:spMkLst>
            <pc:docMk/>
            <pc:sldMk cId="3339034120" sldId="331"/>
            <ac:spMk id="18" creationId="{BB0791E1-5D5E-4E05-65BC-3177D1467157}"/>
          </ac:spMkLst>
        </pc:spChg>
        <pc:spChg chg="add mod">
          <ac:chgData name="Archana Deshpande" userId="e3a45ced5aa61a0f" providerId="LiveId" clId="{E4F9DCFF-8999-4C17-B99F-E7A3F0DC3FD5}" dt="2023-12-11T20:41:05.306" v="2643" actId="20577"/>
          <ac:spMkLst>
            <pc:docMk/>
            <pc:sldMk cId="3339034120" sldId="331"/>
            <ac:spMk id="20" creationId="{8ECEACE3-87DA-52DA-BE13-35A52DF3EB26}"/>
          </ac:spMkLst>
        </pc:spChg>
        <pc:picChg chg="add del mod">
          <ac:chgData name="Archana Deshpande" userId="e3a45ced5aa61a0f" providerId="LiveId" clId="{E4F9DCFF-8999-4C17-B99F-E7A3F0DC3FD5}" dt="2023-12-11T20:25:50.326" v="2486" actId="478"/>
          <ac:picMkLst>
            <pc:docMk/>
            <pc:sldMk cId="3339034120" sldId="331"/>
            <ac:picMk id="4" creationId="{E8D58930-7A40-0CDD-6F7E-B0E18281F646}"/>
          </ac:picMkLst>
        </pc:picChg>
        <pc:picChg chg="add mod">
          <ac:chgData name="Archana Deshpande" userId="e3a45ced5aa61a0f" providerId="LiveId" clId="{E4F9DCFF-8999-4C17-B99F-E7A3F0DC3FD5}" dt="2023-12-11T20:28:29.129" v="2488" actId="1076"/>
          <ac:picMkLst>
            <pc:docMk/>
            <pc:sldMk cId="3339034120" sldId="331"/>
            <ac:picMk id="5" creationId="{589E2F5B-2FC6-F5A3-DE70-72A36A053A3E}"/>
          </ac:picMkLst>
        </pc:picChg>
        <pc:picChg chg="add del mod">
          <ac:chgData name="Archana Deshpande" userId="e3a45ced5aa61a0f" providerId="LiveId" clId="{E4F9DCFF-8999-4C17-B99F-E7A3F0DC3FD5}" dt="2023-12-11T20:28:35.835" v="2489" actId="478"/>
          <ac:picMkLst>
            <pc:docMk/>
            <pc:sldMk cId="3339034120" sldId="331"/>
            <ac:picMk id="6" creationId="{DB54A08D-95F0-F070-0A05-C00DE2BF823B}"/>
          </ac:picMkLst>
        </pc:picChg>
        <pc:picChg chg="add del mod">
          <ac:chgData name="Archana Deshpande" userId="e3a45ced5aa61a0f" providerId="LiveId" clId="{E4F9DCFF-8999-4C17-B99F-E7A3F0DC3FD5}" dt="2023-12-11T20:06:30.584" v="2469" actId="478"/>
          <ac:picMkLst>
            <pc:docMk/>
            <pc:sldMk cId="3339034120" sldId="331"/>
            <ac:picMk id="8" creationId="{03ADBFC2-316C-954F-BCD9-BD0C650B1B25}"/>
          </ac:picMkLst>
        </pc:picChg>
        <pc:picChg chg="add mod">
          <ac:chgData name="Archana Deshpande" userId="e3a45ced5aa61a0f" providerId="LiveId" clId="{E4F9DCFF-8999-4C17-B99F-E7A3F0DC3FD5}" dt="2023-12-11T20:28:49.176" v="2492" actId="1076"/>
          <ac:picMkLst>
            <pc:docMk/>
            <pc:sldMk cId="3339034120" sldId="331"/>
            <ac:picMk id="8" creationId="{D8DBA357-577D-F56B-BEB5-8E078A3E5BC3}"/>
          </ac:picMkLst>
        </pc:picChg>
        <pc:picChg chg="add mod">
          <ac:chgData name="Archana Deshpande" userId="e3a45ced5aa61a0f" providerId="LiveId" clId="{E4F9DCFF-8999-4C17-B99F-E7A3F0DC3FD5}" dt="2023-12-11T20:40:54.851" v="2634" actId="14100"/>
          <ac:picMkLst>
            <pc:docMk/>
            <pc:sldMk cId="3339034120" sldId="331"/>
            <ac:picMk id="10" creationId="{F5C9B5E2-0A6E-A230-FF8A-E248EEF5532F}"/>
          </ac:picMkLst>
        </pc:picChg>
        <pc:picChg chg="add del mod">
          <ac:chgData name="Archana Deshpande" userId="e3a45ced5aa61a0f" providerId="LiveId" clId="{E4F9DCFF-8999-4C17-B99F-E7A3F0DC3FD5}" dt="2023-12-11T20:02:11.224" v="2461" actId="478"/>
          <ac:picMkLst>
            <pc:docMk/>
            <pc:sldMk cId="3339034120" sldId="331"/>
            <ac:picMk id="14" creationId="{31B174FD-F0A3-413C-A9CA-2EC8F65E6F79}"/>
          </ac:picMkLst>
        </pc:picChg>
        <pc:picChg chg="add del mod">
          <ac:chgData name="Archana Deshpande" userId="e3a45ced5aa61a0f" providerId="LiveId" clId="{E4F9DCFF-8999-4C17-B99F-E7A3F0DC3FD5}" dt="2023-12-11T20:03:01.630" v="2464" actId="478"/>
          <ac:picMkLst>
            <pc:docMk/>
            <pc:sldMk cId="3339034120" sldId="331"/>
            <ac:picMk id="15" creationId="{8DF0D591-1C58-F011-DBCD-CAE498449A2F}"/>
          </ac:picMkLst>
        </pc:picChg>
        <pc:picChg chg="add del mod">
          <ac:chgData name="Archana Deshpande" userId="e3a45ced5aa61a0f" providerId="LiveId" clId="{E4F9DCFF-8999-4C17-B99F-E7A3F0DC3FD5}" dt="2023-12-11T20:40:40.146" v="2630" actId="478"/>
          <ac:picMkLst>
            <pc:docMk/>
            <pc:sldMk cId="3339034120" sldId="331"/>
            <ac:picMk id="16" creationId="{EA41365B-B337-DDC5-523C-6C057966FF5B}"/>
          </ac:picMkLst>
        </pc:picChg>
      </pc:sldChg>
      <pc:sldChg chg="addSp delSp modSp add mod">
        <pc:chgData name="Archana Deshpande" userId="e3a45ced5aa61a0f" providerId="LiveId" clId="{E4F9DCFF-8999-4C17-B99F-E7A3F0DC3FD5}" dt="2023-12-11T20:41:33.821" v="2651" actId="20577"/>
        <pc:sldMkLst>
          <pc:docMk/>
          <pc:sldMk cId="227135504" sldId="332"/>
        </pc:sldMkLst>
        <pc:spChg chg="mod">
          <ac:chgData name="Archana Deshpande" userId="e3a45ced5aa61a0f" providerId="LiveId" clId="{E4F9DCFF-8999-4C17-B99F-E7A3F0DC3FD5}" dt="2023-12-11T07:26:21.652" v="1680" actId="20577"/>
          <ac:spMkLst>
            <pc:docMk/>
            <pc:sldMk cId="227135504" sldId="332"/>
            <ac:spMk id="2" creationId="{1E62D03B-7713-9475-66E8-5037C0174FCD}"/>
          </ac:spMkLst>
        </pc:spChg>
        <pc:spChg chg="add mod">
          <ac:chgData name="Archana Deshpande" userId="e3a45ced5aa61a0f" providerId="LiveId" clId="{E4F9DCFF-8999-4C17-B99F-E7A3F0DC3FD5}" dt="2023-12-11T20:41:33.821" v="2651" actId="20577"/>
          <ac:spMkLst>
            <pc:docMk/>
            <pc:sldMk cId="227135504" sldId="332"/>
            <ac:spMk id="7" creationId="{962A5F8B-E75B-136E-D0AB-F5082D6EB18D}"/>
          </ac:spMkLst>
        </pc:spChg>
        <pc:spChg chg="mod">
          <ac:chgData name="Archana Deshpande" userId="e3a45ced5aa61a0f" providerId="LiveId" clId="{E4F9DCFF-8999-4C17-B99F-E7A3F0DC3FD5}" dt="2023-12-11T07:26:44.088" v="1698" actId="207"/>
          <ac:spMkLst>
            <pc:docMk/>
            <pc:sldMk cId="227135504" sldId="332"/>
            <ac:spMk id="18" creationId="{BB0791E1-5D5E-4E05-65BC-3177D1467157}"/>
          </ac:spMkLst>
        </pc:spChg>
        <pc:picChg chg="add del mod">
          <ac:chgData name="Archana Deshpande" userId="e3a45ced5aa61a0f" providerId="LiveId" clId="{E4F9DCFF-8999-4C17-B99F-E7A3F0DC3FD5}" dt="2023-12-11T20:06:34.656" v="2470" actId="478"/>
          <ac:picMkLst>
            <pc:docMk/>
            <pc:sldMk cId="227135504" sldId="332"/>
            <ac:picMk id="3" creationId="{3C289A02-750D-D60D-D294-4B686D6B7F15}"/>
          </ac:picMkLst>
        </pc:picChg>
        <pc:picChg chg="add mod">
          <ac:chgData name="Archana Deshpande" userId="e3a45ced5aa61a0f" providerId="LiveId" clId="{E4F9DCFF-8999-4C17-B99F-E7A3F0DC3FD5}" dt="2023-12-11T20:29:06.440" v="2495" actId="1076"/>
          <ac:picMkLst>
            <pc:docMk/>
            <pc:sldMk cId="227135504" sldId="332"/>
            <ac:picMk id="4" creationId="{85133692-3D58-7A02-1237-04D169E27540}"/>
          </ac:picMkLst>
        </pc:picChg>
        <pc:picChg chg="add del mod">
          <ac:chgData name="Archana Deshpande" userId="e3a45ced5aa61a0f" providerId="LiveId" clId="{E4F9DCFF-8999-4C17-B99F-E7A3F0DC3FD5}" dt="2023-12-11T20:08:03.789" v="2474" actId="478"/>
          <ac:picMkLst>
            <pc:docMk/>
            <pc:sldMk cId="227135504" sldId="332"/>
            <ac:picMk id="4" creationId="{F7EC0D73-4A1D-C8CE-9782-A7C9F0E4D7C9}"/>
          </ac:picMkLst>
        </pc:picChg>
        <pc:picChg chg="add del mod">
          <ac:chgData name="Archana Deshpande" userId="e3a45ced5aa61a0f" providerId="LiveId" clId="{E4F9DCFF-8999-4C17-B99F-E7A3F0DC3FD5}" dt="2023-12-11T20:41:10.281" v="2644" actId="478"/>
          <ac:picMkLst>
            <pc:docMk/>
            <pc:sldMk cId="227135504" sldId="332"/>
            <ac:picMk id="5" creationId="{16B2CC12-A317-E802-F7D5-9DE45C24A7FF}"/>
          </ac:picMkLst>
        </pc:picChg>
        <pc:picChg chg="add del mod">
          <ac:chgData name="Archana Deshpande" userId="e3a45ced5aa61a0f" providerId="LiveId" clId="{E4F9DCFF-8999-4C17-B99F-E7A3F0DC3FD5}" dt="2023-12-11T20:28:56.996" v="2493" actId="478"/>
          <ac:picMkLst>
            <pc:docMk/>
            <pc:sldMk cId="227135504" sldId="332"/>
            <ac:picMk id="8" creationId="{2AD09CDE-4EDC-FC0E-A871-5C5B901E98B1}"/>
          </ac:picMkLst>
        </pc:picChg>
        <pc:picChg chg="add mod">
          <ac:chgData name="Archana Deshpande" userId="e3a45ced5aa61a0f" providerId="LiveId" clId="{E4F9DCFF-8999-4C17-B99F-E7A3F0DC3FD5}" dt="2023-12-11T20:29:21.330" v="2499" actId="1076"/>
          <ac:picMkLst>
            <pc:docMk/>
            <pc:sldMk cId="227135504" sldId="332"/>
            <ac:picMk id="9" creationId="{D202F859-29AF-5B58-D95E-6FB0DEF5D5EE}"/>
          </ac:picMkLst>
        </pc:picChg>
        <pc:picChg chg="add del mod">
          <ac:chgData name="Archana Deshpande" userId="e3a45ced5aa61a0f" providerId="LiveId" clId="{E4F9DCFF-8999-4C17-B99F-E7A3F0DC3FD5}" dt="2023-12-11T20:29:09.097" v="2496" actId="478"/>
          <ac:picMkLst>
            <pc:docMk/>
            <pc:sldMk cId="227135504" sldId="332"/>
            <ac:picMk id="10" creationId="{1814B282-4B97-1896-12F3-01A45B564D68}"/>
          </ac:picMkLst>
        </pc:picChg>
        <pc:picChg chg="add mod">
          <ac:chgData name="Archana Deshpande" userId="e3a45ced5aa61a0f" providerId="LiveId" clId="{E4F9DCFF-8999-4C17-B99F-E7A3F0DC3FD5}" dt="2023-12-11T20:41:29.181" v="2647" actId="1076"/>
          <ac:picMkLst>
            <pc:docMk/>
            <pc:sldMk cId="227135504" sldId="332"/>
            <ac:picMk id="12" creationId="{A847E6CE-A323-ACA9-2182-170D38FF7D40}"/>
          </ac:picMkLst>
        </pc:picChg>
        <pc:picChg chg="del">
          <ac:chgData name="Archana Deshpande" userId="e3a45ced5aa61a0f" providerId="LiveId" clId="{E4F9DCFF-8999-4C17-B99F-E7A3F0DC3FD5}" dt="2023-12-11T07:26:55.336" v="1699" actId="478"/>
          <ac:picMkLst>
            <pc:docMk/>
            <pc:sldMk cId="227135504" sldId="332"/>
            <ac:picMk id="14" creationId="{31B174FD-F0A3-413C-A9CA-2EC8F65E6F79}"/>
          </ac:picMkLst>
        </pc:picChg>
        <pc:picChg chg="del">
          <ac:chgData name="Archana Deshpande" userId="e3a45ced5aa61a0f" providerId="LiveId" clId="{E4F9DCFF-8999-4C17-B99F-E7A3F0DC3FD5}" dt="2023-12-11T07:27:51.610" v="1708" actId="478"/>
          <ac:picMkLst>
            <pc:docMk/>
            <pc:sldMk cId="227135504" sldId="332"/>
            <ac:picMk id="15" creationId="{8DF0D591-1C58-F011-DBCD-CAE498449A2F}"/>
          </ac:picMkLst>
        </pc:picChg>
        <pc:picChg chg="del">
          <ac:chgData name="Archana Deshpande" userId="e3a45ced5aa61a0f" providerId="LiveId" clId="{E4F9DCFF-8999-4C17-B99F-E7A3F0DC3FD5}" dt="2023-12-11T07:28:02.841" v="1711" actId="478"/>
          <ac:picMkLst>
            <pc:docMk/>
            <pc:sldMk cId="227135504" sldId="332"/>
            <ac:picMk id="16" creationId="{EA41365B-B337-DDC5-523C-6C057966FF5B}"/>
          </ac:picMkLst>
        </pc:picChg>
      </pc:sldChg>
      <pc:sldChg chg="addSp delSp modSp new del mod">
        <pc:chgData name="Archana Deshpande" userId="e3a45ced5aa61a0f" providerId="LiveId" clId="{E4F9DCFF-8999-4C17-B99F-E7A3F0DC3FD5}" dt="2023-12-11T17:13:18.593" v="1797" actId="2696"/>
        <pc:sldMkLst>
          <pc:docMk/>
          <pc:sldMk cId="1308695557" sldId="333"/>
        </pc:sldMkLst>
        <pc:spChg chg="del mod">
          <ac:chgData name="Archana Deshpande" userId="e3a45ced5aa61a0f" providerId="LiveId" clId="{E4F9DCFF-8999-4C17-B99F-E7A3F0DC3FD5}" dt="2023-12-11T07:32:23.916" v="1728" actId="21"/>
          <ac:spMkLst>
            <pc:docMk/>
            <pc:sldMk cId="1308695557" sldId="333"/>
            <ac:spMk id="2" creationId="{AC51657A-E6E4-3766-4FDD-9BFB209ED29C}"/>
          </ac:spMkLst>
        </pc:spChg>
        <pc:spChg chg="del">
          <ac:chgData name="Archana Deshpande" userId="e3a45ced5aa61a0f" providerId="LiveId" clId="{E4F9DCFF-8999-4C17-B99F-E7A3F0DC3FD5}" dt="2023-12-11T07:32:16.432" v="1725"/>
          <ac:spMkLst>
            <pc:docMk/>
            <pc:sldMk cId="1308695557" sldId="333"/>
            <ac:spMk id="3" creationId="{E66B4072-BD21-B3E7-6968-7AD2B152D3A3}"/>
          </ac:spMkLst>
        </pc:spChg>
        <pc:spChg chg="del mod">
          <ac:chgData name="Archana Deshpande" userId="e3a45ced5aa61a0f" providerId="LiveId" clId="{E4F9DCFF-8999-4C17-B99F-E7A3F0DC3FD5}" dt="2023-12-11T07:32:40.571" v="1732" actId="21"/>
          <ac:spMkLst>
            <pc:docMk/>
            <pc:sldMk cId="1308695557" sldId="333"/>
            <ac:spMk id="4" creationId="{7E9BA878-C0D2-9A89-6821-3AA0CEF3781E}"/>
          </ac:spMkLst>
        </pc:spChg>
        <pc:spChg chg="del mod">
          <ac:chgData name="Archana Deshpande" userId="e3a45ced5aa61a0f" providerId="LiveId" clId="{E4F9DCFF-8999-4C17-B99F-E7A3F0DC3FD5}" dt="2023-12-11T07:32:50.761" v="1735" actId="21"/>
          <ac:spMkLst>
            <pc:docMk/>
            <pc:sldMk cId="1308695557" sldId="333"/>
            <ac:spMk id="5" creationId="{2A9D30A2-0D1B-4189-461B-FABF6761CEC4}"/>
          </ac:spMkLst>
        </pc:spChg>
        <pc:spChg chg="add del mod">
          <ac:chgData name="Archana Deshpande" userId="e3a45ced5aa61a0f" providerId="LiveId" clId="{E4F9DCFF-8999-4C17-B99F-E7A3F0DC3FD5}" dt="2023-12-11T07:35:05.283" v="1742"/>
          <ac:spMkLst>
            <pc:docMk/>
            <pc:sldMk cId="1308695557" sldId="333"/>
            <ac:spMk id="7" creationId="{92CC7793-D4BC-1283-3DA1-84A841513441}"/>
          </ac:spMkLst>
        </pc:spChg>
        <pc:spChg chg="add mod">
          <ac:chgData name="Archana Deshpande" userId="e3a45ced5aa61a0f" providerId="LiveId" clId="{E4F9DCFF-8999-4C17-B99F-E7A3F0DC3FD5}" dt="2023-12-11T16:27:48.465" v="1795" actId="478"/>
          <ac:spMkLst>
            <pc:docMk/>
            <pc:sldMk cId="1308695557" sldId="333"/>
            <ac:spMk id="10" creationId="{8C89448E-3B68-96A6-73C0-838958B17DDA}"/>
          </ac:spMkLst>
        </pc:spChg>
        <pc:picChg chg="add del mod">
          <ac:chgData name="Archana Deshpande" userId="e3a45ced5aa61a0f" providerId="LiveId" clId="{E4F9DCFF-8999-4C17-B99F-E7A3F0DC3FD5}" dt="2023-12-11T16:27:48.465" v="1795" actId="478"/>
          <ac:picMkLst>
            <pc:docMk/>
            <pc:sldMk cId="1308695557" sldId="333"/>
            <ac:picMk id="8" creationId="{B47BC076-064A-084B-26C3-8AB373A6B344}"/>
          </ac:picMkLst>
        </pc:picChg>
        <pc:picChg chg="add del mod">
          <ac:chgData name="Archana Deshpande" userId="e3a45ced5aa61a0f" providerId="LiveId" clId="{E4F9DCFF-8999-4C17-B99F-E7A3F0DC3FD5}" dt="2023-12-11T07:33:55.103" v="1741" actId="478"/>
          <ac:picMkLst>
            <pc:docMk/>
            <pc:sldMk cId="1308695557" sldId="333"/>
            <ac:picMk id="1026" creationId="{DF7FF13A-49FD-C723-8949-72BCC2D4072F}"/>
          </ac:picMkLst>
        </pc:picChg>
      </pc:sldChg>
      <pc:sldChg chg="new del">
        <pc:chgData name="Archana Deshpande" userId="e3a45ced5aa61a0f" providerId="LiveId" clId="{E4F9DCFF-8999-4C17-B99F-E7A3F0DC3FD5}" dt="2023-12-11T17:13:44.574" v="1799" actId="2696"/>
        <pc:sldMkLst>
          <pc:docMk/>
          <pc:sldMk cId="1443278331" sldId="333"/>
        </pc:sldMkLst>
      </pc:sldChg>
      <pc:sldChg chg="addSp modSp add mod ord">
        <pc:chgData name="Archana Deshpande" userId="e3a45ced5aa61a0f" providerId="LiveId" clId="{E4F9DCFF-8999-4C17-B99F-E7A3F0DC3FD5}" dt="2023-12-11T20:42:46.837" v="2674" actId="20577"/>
        <pc:sldMkLst>
          <pc:docMk/>
          <pc:sldMk cId="2710765695" sldId="333"/>
        </pc:sldMkLst>
        <pc:spChg chg="mod">
          <ac:chgData name="Archana Deshpande" userId="e3a45ced5aa61a0f" providerId="LiveId" clId="{E4F9DCFF-8999-4C17-B99F-E7A3F0DC3FD5}" dt="2023-12-11T17:14:20.465" v="1824" actId="255"/>
          <ac:spMkLst>
            <pc:docMk/>
            <pc:sldMk cId="2710765695" sldId="333"/>
            <ac:spMk id="2" creationId="{0F49CA22-2764-1C07-6E35-4CB887DA59AA}"/>
          </ac:spMkLst>
        </pc:spChg>
        <pc:spChg chg="add mod">
          <ac:chgData name="Archana Deshpande" userId="e3a45ced5aa61a0f" providerId="LiveId" clId="{E4F9DCFF-8999-4C17-B99F-E7A3F0DC3FD5}" dt="2023-12-11T20:42:26.819" v="2665" actId="20577"/>
          <ac:spMkLst>
            <pc:docMk/>
            <pc:sldMk cId="2710765695" sldId="333"/>
            <ac:spMk id="3" creationId="{428E81F5-65B7-01AB-3C49-FF7BF5281CE7}"/>
          </ac:spMkLst>
        </pc:spChg>
        <pc:spChg chg="mod">
          <ac:chgData name="Archana Deshpande" userId="e3a45ced5aa61a0f" providerId="LiveId" clId="{E4F9DCFF-8999-4C17-B99F-E7A3F0DC3FD5}" dt="2023-12-11T17:25:35.380" v="1954" actId="1076"/>
          <ac:spMkLst>
            <pc:docMk/>
            <pc:sldMk cId="2710765695" sldId="333"/>
            <ac:spMk id="5" creationId="{7A0A13BD-23F3-3122-66FB-1A021ED7C7D5}"/>
          </ac:spMkLst>
        </pc:spChg>
        <pc:spChg chg="mod">
          <ac:chgData name="Archana Deshpande" userId="e3a45ced5aa61a0f" providerId="LiveId" clId="{E4F9DCFF-8999-4C17-B99F-E7A3F0DC3FD5}" dt="2023-12-11T20:42:30.361" v="2667" actId="20577"/>
          <ac:spMkLst>
            <pc:docMk/>
            <pc:sldMk cId="2710765695" sldId="333"/>
            <ac:spMk id="6" creationId="{66971C7D-16D8-4CB2-E865-6B5705C8831B}"/>
          </ac:spMkLst>
        </pc:spChg>
        <pc:spChg chg="mod">
          <ac:chgData name="Archana Deshpande" userId="e3a45ced5aa61a0f" providerId="LiveId" clId="{E4F9DCFF-8999-4C17-B99F-E7A3F0DC3FD5}" dt="2023-12-11T20:42:34.161" v="2669" actId="20577"/>
          <ac:spMkLst>
            <pc:docMk/>
            <pc:sldMk cId="2710765695" sldId="333"/>
            <ac:spMk id="7" creationId="{499F0C2C-9ECA-9FF4-A9F9-1B505CFC24D9}"/>
          </ac:spMkLst>
        </pc:spChg>
        <pc:spChg chg="add mod">
          <ac:chgData name="Archana Deshpande" userId="e3a45ced5aa61a0f" providerId="LiveId" clId="{E4F9DCFF-8999-4C17-B99F-E7A3F0DC3FD5}" dt="2023-12-11T17:26:13.505" v="1960" actId="1076"/>
          <ac:spMkLst>
            <pc:docMk/>
            <pc:sldMk cId="2710765695" sldId="333"/>
            <ac:spMk id="8" creationId="{A4A06B94-A7B5-EE71-CC4F-D584F3C03CF4}"/>
          </ac:spMkLst>
        </pc:spChg>
        <pc:spChg chg="mod">
          <ac:chgData name="Archana Deshpande" userId="e3a45ced5aa61a0f" providerId="LiveId" clId="{E4F9DCFF-8999-4C17-B99F-E7A3F0DC3FD5}" dt="2023-12-11T17:18:11.834" v="1875" actId="1076"/>
          <ac:spMkLst>
            <pc:docMk/>
            <pc:sldMk cId="2710765695" sldId="333"/>
            <ac:spMk id="10" creationId="{A25E55A8-F69F-F1EE-3988-0A02F7F5919F}"/>
          </ac:spMkLst>
        </pc:spChg>
        <pc:spChg chg="mod">
          <ac:chgData name="Archana Deshpande" userId="e3a45ced5aa61a0f" providerId="LiveId" clId="{E4F9DCFF-8999-4C17-B99F-E7A3F0DC3FD5}" dt="2023-12-11T17:16:08.113" v="1842" actId="1076"/>
          <ac:spMkLst>
            <pc:docMk/>
            <pc:sldMk cId="2710765695" sldId="333"/>
            <ac:spMk id="12" creationId="{B3F95A1D-2B80-B80E-EB0B-54AC4E457EDC}"/>
          </ac:spMkLst>
        </pc:spChg>
        <pc:spChg chg="mod">
          <ac:chgData name="Archana Deshpande" userId="e3a45ced5aa61a0f" providerId="LiveId" clId="{E4F9DCFF-8999-4C17-B99F-E7A3F0DC3FD5}" dt="2023-12-11T17:24:51.992" v="1949" actId="1076"/>
          <ac:spMkLst>
            <pc:docMk/>
            <pc:sldMk cId="2710765695" sldId="333"/>
            <ac:spMk id="13" creationId="{D30AE1E0-C8D1-C879-B5D6-28AEE2B86D72}"/>
          </ac:spMkLst>
        </pc:spChg>
        <pc:spChg chg="mod">
          <ac:chgData name="Archana Deshpande" userId="e3a45ced5aa61a0f" providerId="LiveId" clId="{E4F9DCFF-8999-4C17-B99F-E7A3F0DC3FD5}" dt="2023-12-11T20:42:46.837" v="2674" actId="20577"/>
          <ac:spMkLst>
            <pc:docMk/>
            <pc:sldMk cId="2710765695" sldId="333"/>
            <ac:spMk id="15" creationId="{DF7FFAEF-A1F0-FDC2-BDD9-B8764FCD617D}"/>
          </ac:spMkLst>
        </pc:spChg>
        <pc:spChg chg="mod">
          <ac:chgData name="Archana Deshpande" userId="e3a45ced5aa61a0f" providerId="LiveId" clId="{E4F9DCFF-8999-4C17-B99F-E7A3F0DC3FD5}" dt="2023-12-11T20:42:41.687" v="2672" actId="20577"/>
          <ac:spMkLst>
            <pc:docMk/>
            <pc:sldMk cId="2710765695" sldId="333"/>
            <ac:spMk id="16" creationId="{22899EA0-6D0C-DE88-A8CC-BA2591731B33}"/>
          </ac:spMkLst>
        </pc:spChg>
        <pc:spChg chg="mod">
          <ac:chgData name="Archana Deshpande" userId="e3a45ced5aa61a0f" providerId="LiveId" clId="{E4F9DCFF-8999-4C17-B99F-E7A3F0DC3FD5}" dt="2023-12-11T17:24:41.616" v="1947" actId="1076"/>
          <ac:spMkLst>
            <pc:docMk/>
            <pc:sldMk cId="2710765695" sldId="333"/>
            <ac:spMk id="18" creationId="{24DB9F5F-0086-7D24-2C79-730299B70639}"/>
          </ac:spMkLst>
        </pc:spChg>
        <pc:spChg chg="mod">
          <ac:chgData name="Archana Deshpande" userId="e3a45ced5aa61a0f" providerId="LiveId" clId="{E4F9DCFF-8999-4C17-B99F-E7A3F0DC3FD5}" dt="2023-12-11T17:24:23.777" v="1944" actId="1076"/>
          <ac:spMkLst>
            <pc:docMk/>
            <pc:sldMk cId="2710765695" sldId="333"/>
            <ac:spMk id="19" creationId="{57E6116E-303E-AEDC-13FE-33D0E8A9B073}"/>
          </ac:spMkLst>
        </pc:spChg>
      </pc:sldChg>
      <pc:sldChg chg="addSp delSp modSp add del mod ord">
        <pc:chgData name="Archana Deshpande" userId="e3a45ced5aa61a0f" providerId="LiveId" clId="{E4F9DCFF-8999-4C17-B99F-E7A3F0DC3FD5}" dt="2023-12-11T16:27:51.480" v="1796" actId="47"/>
        <pc:sldMkLst>
          <pc:docMk/>
          <pc:sldMk cId="1441155632" sldId="334"/>
        </pc:sldMkLst>
        <pc:spChg chg="add del mod">
          <ac:chgData name="Archana Deshpande" userId="e3a45ced5aa61a0f" providerId="LiveId" clId="{E4F9DCFF-8999-4C17-B99F-E7A3F0DC3FD5}" dt="2023-12-11T07:44:52.386" v="1756"/>
          <ac:spMkLst>
            <pc:docMk/>
            <pc:sldMk cId="1441155632" sldId="334"/>
            <ac:spMk id="3" creationId="{1B2B3539-0775-D652-0949-D91C58098FF0}"/>
          </ac:spMkLst>
        </pc:spChg>
        <pc:picChg chg="add mod">
          <ac:chgData name="Archana Deshpande" userId="e3a45ced5aa61a0f" providerId="LiveId" clId="{E4F9DCFF-8999-4C17-B99F-E7A3F0DC3FD5}" dt="2023-12-11T07:45:05.601" v="1760" actId="14100"/>
          <ac:picMkLst>
            <pc:docMk/>
            <pc:sldMk cId="1441155632" sldId="334"/>
            <ac:picMk id="4" creationId="{1B418709-21C8-21B3-DBBE-6EAB935F58E6}"/>
          </ac:picMkLst>
        </pc:picChg>
        <pc:picChg chg="del">
          <ac:chgData name="Archana Deshpande" userId="e3a45ced5aa61a0f" providerId="LiveId" clId="{E4F9DCFF-8999-4C17-B99F-E7A3F0DC3FD5}" dt="2023-12-11T07:41:22.393" v="1748" actId="478"/>
          <ac:picMkLst>
            <pc:docMk/>
            <pc:sldMk cId="1441155632" sldId="334"/>
            <ac:picMk id="8" creationId="{B47BC076-064A-084B-26C3-8AB373A6B344}"/>
          </ac:picMkLst>
        </pc:picChg>
        <pc:picChg chg="add del mod">
          <ac:chgData name="Archana Deshpande" userId="e3a45ced5aa61a0f" providerId="LiveId" clId="{E4F9DCFF-8999-4C17-B99F-E7A3F0DC3FD5}" dt="2023-12-11T07:41:48.735" v="1755" actId="478"/>
          <ac:picMkLst>
            <pc:docMk/>
            <pc:sldMk cId="1441155632" sldId="334"/>
            <ac:picMk id="2050" creationId="{B6CB916A-39FA-CAE7-F155-D79A6EB26EDF}"/>
          </ac:picMkLst>
        </pc:picChg>
      </pc:sldChg>
      <pc:sldChg chg="add del">
        <pc:chgData name="Archana Deshpande" userId="e3a45ced5aa61a0f" providerId="LiveId" clId="{E4F9DCFF-8999-4C17-B99F-E7A3F0DC3FD5}" dt="2023-12-11T17:30:14.130" v="2027" actId="2696"/>
        <pc:sldMkLst>
          <pc:docMk/>
          <pc:sldMk cId="1756925238" sldId="334"/>
        </pc:sldMkLst>
      </pc:sldChg>
      <pc:sldChg chg="addSp delSp modSp new mod">
        <pc:chgData name="Archana Deshpande" userId="e3a45ced5aa61a0f" providerId="LiveId" clId="{E4F9DCFF-8999-4C17-B99F-E7A3F0DC3FD5}" dt="2023-12-11T17:38:48.251" v="2057" actId="14100"/>
        <pc:sldMkLst>
          <pc:docMk/>
          <pc:sldMk cId="2274954098" sldId="334"/>
        </pc:sldMkLst>
        <pc:spChg chg="del mod">
          <ac:chgData name="Archana Deshpande" userId="e3a45ced5aa61a0f" providerId="LiveId" clId="{E4F9DCFF-8999-4C17-B99F-E7A3F0DC3FD5}" dt="2023-12-11T17:37:42.929" v="2031" actId="21"/>
          <ac:spMkLst>
            <pc:docMk/>
            <pc:sldMk cId="2274954098" sldId="334"/>
            <ac:spMk id="2" creationId="{B7FEE7D3-BCFE-B1D5-9E88-453F13B2F35D}"/>
          </ac:spMkLst>
        </pc:spChg>
        <pc:spChg chg="del mod">
          <ac:chgData name="Archana Deshpande" userId="e3a45ced5aa61a0f" providerId="LiveId" clId="{E4F9DCFF-8999-4C17-B99F-E7A3F0DC3FD5}" dt="2023-12-11T17:37:54.762" v="2037" actId="21"/>
          <ac:spMkLst>
            <pc:docMk/>
            <pc:sldMk cId="2274954098" sldId="334"/>
            <ac:spMk id="3" creationId="{C2E6676B-74A6-BB48-9293-295A6AE63D2E}"/>
          </ac:spMkLst>
        </pc:spChg>
        <pc:spChg chg="del mod">
          <ac:chgData name="Archana Deshpande" userId="e3a45ced5aa61a0f" providerId="LiveId" clId="{E4F9DCFF-8999-4C17-B99F-E7A3F0DC3FD5}" dt="2023-12-11T17:37:49.369" v="2034" actId="21"/>
          <ac:spMkLst>
            <pc:docMk/>
            <pc:sldMk cId="2274954098" sldId="334"/>
            <ac:spMk id="4" creationId="{6C501C06-B684-1CE6-4A83-AF571FFCA7B2}"/>
          </ac:spMkLst>
        </pc:spChg>
        <pc:spChg chg="del mod">
          <ac:chgData name="Archana Deshpande" userId="e3a45ced5aa61a0f" providerId="LiveId" clId="{E4F9DCFF-8999-4C17-B99F-E7A3F0DC3FD5}" dt="2023-12-11T17:38:13.093" v="2050" actId="21"/>
          <ac:spMkLst>
            <pc:docMk/>
            <pc:sldMk cId="2274954098" sldId="334"/>
            <ac:spMk id="5" creationId="{F987A9BF-A0EC-1178-478D-D4B8F4CFED50}"/>
          </ac:spMkLst>
        </pc:spChg>
        <pc:spChg chg="del mod">
          <ac:chgData name="Archana Deshpande" userId="e3a45ced5aa61a0f" providerId="LiveId" clId="{E4F9DCFF-8999-4C17-B99F-E7A3F0DC3FD5}" dt="2023-12-11T17:38:03.331" v="2040" actId="21"/>
          <ac:spMkLst>
            <pc:docMk/>
            <pc:sldMk cId="2274954098" sldId="334"/>
            <ac:spMk id="6" creationId="{853AC829-1F52-D2CC-6BD4-401F790BEBFD}"/>
          </ac:spMkLst>
        </pc:spChg>
        <pc:spChg chg="add del mod">
          <ac:chgData name="Archana Deshpande" userId="e3a45ced5aa61a0f" providerId="LiveId" clId="{E4F9DCFF-8999-4C17-B99F-E7A3F0DC3FD5}" dt="2023-12-11T17:38:20.747" v="2052" actId="21"/>
          <ac:spMkLst>
            <pc:docMk/>
            <pc:sldMk cId="2274954098" sldId="334"/>
            <ac:spMk id="8" creationId="{FDCD4A6B-7B3F-FBD2-AF33-73608D1F3267}"/>
          </ac:spMkLst>
        </pc:spChg>
        <pc:picChg chg="add mod">
          <ac:chgData name="Archana Deshpande" userId="e3a45ced5aa61a0f" providerId="LiveId" clId="{E4F9DCFF-8999-4C17-B99F-E7A3F0DC3FD5}" dt="2023-12-11T17:38:48.251" v="2057" actId="14100"/>
          <ac:picMkLst>
            <pc:docMk/>
            <pc:sldMk cId="2274954098" sldId="334"/>
            <ac:picMk id="9" creationId="{7DF8C140-4AA1-00A7-0C24-968F39030B16}"/>
          </ac:picMkLst>
        </pc:picChg>
      </pc:sldChg>
      <pc:sldChg chg="addSp delSp modSp add mod ord">
        <pc:chgData name="Archana Deshpande" userId="e3a45ced5aa61a0f" providerId="LiveId" clId="{E4F9DCFF-8999-4C17-B99F-E7A3F0DC3FD5}" dt="2023-12-11T20:43:11.178" v="2676" actId="20577"/>
        <pc:sldMkLst>
          <pc:docMk/>
          <pc:sldMk cId="769419268" sldId="335"/>
        </pc:sldMkLst>
        <pc:spChg chg="add del mod">
          <ac:chgData name="Archana Deshpande" userId="e3a45ced5aa61a0f" providerId="LiveId" clId="{E4F9DCFF-8999-4C17-B99F-E7A3F0DC3FD5}" dt="2023-12-11T17:51:20.096" v="2090"/>
          <ac:spMkLst>
            <pc:docMk/>
            <pc:sldMk cId="769419268" sldId="335"/>
            <ac:spMk id="4" creationId="{CA423290-13DA-CC8E-4CFE-8E88C2A88947}"/>
          </ac:spMkLst>
        </pc:spChg>
        <pc:spChg chg="add mod">
          <ac:chgData name="Archana Deshpande" userId="e3a45ced5aa61a0f" providerId="LiveId" clId="{E4F9DCFF-8999-4C17-B99F-E7A3F0DC3FD5}" dt="2023-12-11T18:00:25.274" v="2195" actId="207"/>
          <ac:spMkLst>
            <pc:docMk/>
            <pc:sldMk cId="769419268" sldId="335"/>
            <ac:spMk id="5" creationId="{A66BF887-4B0B-C03A-669B-44C3B4B77A1E}"/>
          </ac:spMkLst>
        </pc:spChg>
        <pc:spChg chg="add mod">
          <ac:chgData name="Archana Deshpande" userId="e3a45ced5aa61a0f" providerId="LiveId" clId="{E4F9DCFF-8999-4C17-B99F-E7A3F0DC3FD5}" dt="2023-12-11T17:59:55.231" v="2190" actId="207"/>
          <ac:spMkLst>
            <pc:docMk/>
            <pc:sldMk cId="769419268" sldId="335"/>
            <ac:spMk id="6" creationId="{62264110-E24E-C77B-02BA-AEBAFE92DD8D}"/>
          </ac:spMkLst>
        </pc:spChg>
        <pc:spChg chg="add mod">
          <ac:chgData name="Archana Deshpande" userId="e3a45ced5aa61a0f" providerId="LiveId" clId="{E4F9DCFF-8999-4C17-B99F-E7A3F0DC3FD5}" dt="2023-12-11T18:00:20.777" v="2194" actId="207"/>
          <ac:spMkLst>
            <pc:docMk/>
            <pc:sldMk cId="769419268" sldId="335"/>
            <ac:spMk id="8" creationId="{BD1DF697-F5EB-8A39-CEEE-24FAC784FCD2}"/>
          </ac:spMkLst>
        </pc:spChg>
        <pc:spChg chg="add mod">
          <ac:chgData name="Archana Deshpande" userId="e3a45ced5aa61a0f" providerId="LiveId" clId="{E4F9DCFF-8999-4C17-B99F-E7A3F0DC3FD5}" dt="2023-12-11T18:00:03.146" v="2191" actId="207"/>
          <ac:spMkLst>
            <pc:docMk/>
            <pc:sldMk cId="769419268" sldId="335"/>
            <ac:spMk id="10" creationId="{550B721C-E948-1E57-C316-73570484AF5C}"/>
          </ac:spMkLst>
        </pc:spChg>
        <pc:spChg chg="add mod">
          <ac:chgData name="Archana Deshpande" userId="e3a45ced5aa61a0f" providerId="LiveId" clId="{E4F9DCFF-8999-4C17-B99F-E7A3F0DC3FD5}" dt="2023-12-11T18:00:15.762" v="2193" actId="207"/>
          <ac:spMkLst>
            <pc:docMk/>
            <pc:sldMk cId="769419268" sldId="335"/>
            <ac:spMk id="11" creationId="{EE5185BA-1F5C-7523-EE70-034E8AD8F3BC}"/>
          </ac:spMkLst>
        </pc:spChg>
        <pc:spChg chg="add mod">
          <ac:chgData name="Archana Deshpande" userId="e3a45ced5aa61a0f" providerId="LiveId" clId="{E4F9DCFF-8999-4C17-B99F-E7A3F0DC3FD5}" dt="2023-12-11T20:43:11.178" v="2676" actId="20577"/>
          <ac:spMkLst>
            <pc:docMk/>
            <pc:sldMk cId="769419268" sldId="335"/>
            <ac:spMk id="12" creationId="{84F00AF6-941F-FD27-C09B-97823F31FCC3}"/>
          </ac:spMkLst>
        </pc:spChg>
        <pc:picChg chg="add del">
          <ac:chgData name="Archana Deshpande" userId="e3a45ced5aa61a0f" providerId="LiveId" clId="{E4F9DCFF-8999-4C17-B99F-E7A3F0DC3FD5}" dt="2023-12-11T17:47:27.488" v="2063" actId="21"/>
          <ac:picMkLst>
            <pc:docMk/>
            <pc:sldMk cId="769419268" sldId="335"/>
            <ac:picMk id="2" creationId="{57FA3FBA-2EA7-FCD9-85E6-C1CB6AF73D59}"/>
          </ac:picMkLst>
        </pc:picChg>
        <pc:picChg chg="add mod">
          <ac:chgData name="Archana Deshpande" userId="e3a45ced5aa61a0f" providerId="LiveId" clId="{E4F9DCFF-8999-4C17-B99F-E7A3F0DC3FD5}" dt="2023-12-11T17:47:48.778" v="2068" actId="14100"/>
          <ac:picMkLst>
            <pc:docMk/>
            <pc:sldMk cId="769419268" sldId="335"/>
            <ac:picMk id="3" creationId="{BD767494-BFFB-FD63-4FC6-3994903C0E50}"/>
          </ac:picMkLst>
        </pc:picChg>
        <pc:picChg chg="del">
          <ac:chgData name="Archana Deshpande" userId="e3a45ced5aa61a0f" providerId="LiveId" clId="{E4F9DCFF-8999-4C17-B99F-E7A3F0DC3FD5}" dt="2023-12-11T17:47:20.837" v="2061" actId="21"/>
          <ac:picMkLst>
            <pc:docMk/>
            <pc:sldMk cId="769419268" sldId="335"/>
            <ac:picMk id="9" creationId="{7DF8C140-4AA1-00A7-0C24-968F39030B16}"/>
          </ac:picMkLst>
        </pc:picChg>
      </pc:sldChg>
      <pc:sldChg chg="addSp delSp modSp add del mod ord">
        <pc:chgData name="Archana Deshpande" userId="e3a45ced5aa61a0f" providerId="LiveId" clId="{E4F9DCFF-8999-4C17-B99F-E7A3F0DC3FD5}" dt="2023-12-11T19:31:00.629" v="2405" actId="2696"/>
        <pc:sldMkLst>
          <pc:docMk/>
          <pc:sldMk cId="1968311122" sldId="336"/>
        </pc:sldMkLst>
        <pc:picChg chg="add del mod">
          <ac:chgData name="Archana Deshpande" userId="e3a45ced5aa61a0f" providerId="LiveId" clId="{E4F9DCFF-8999-4C17-B99F-E7A3F0DC3FD5}" dt="2023-12-11T18:17:05.438" v="2211" actId="478"/>
          <ac:picMkLst>
            <pc:docMk/>
            <pc:sldMk cId="1968311122" sldId="336"/>
            <ac:picMk id="2" creationId="{F6CBB33E-B4F0-93A5-9228-CEA4B8E69F63}"/>
          </ac:picMkLst>
        </pc:picChg>
        <pc:picChg chg="add del mod">
          <ac:chgData name="Archana Deshpande" userId="e3a45ced5aa61a0f" providerId="LiveId" clId="{E4F9DCFF-8999-4C17-B99F-E7A3F0DC3FD5}" dt="2023-12-11T18:12:13.598" v="2210" actId="478"/>
          <ac:picMkLst>
            <pc:docMk/>
            <pc:sldMk cId="1968311122" sldId="336"/>
            <ac:picMk id="3" creationId="{1E8EC206-C9D7-5DD0-FB54-E3B996D786D8}"/>
          </ac:picMkLst>
        </pc:picChg>
        <pc:picChg chg="add mod">
          <ac:chgData name="Archana Deshpande" userId="e3a45ced5aa61a0f" providerId="LiveId" clId="{E4F9DCFF-8999-4C17-B99F-E7A3F0DC3FD5}" dt="2023-12-11T18:17:14.818" v="2212" actId="931"/>
          <ac:picMkLst>
            <pc:docMk/>
            <pc:sldMk cId="1968311122" sldId="336"/>
            <ac:picMk id="5" creationId="{FA83E792-56C2-0038-05CA-8092D0074A2A}"/>
          </ac:picMkLst>
        </pc:picChg>
        <pc:picChg chg="del">
          <ac:chgData name="Archana Deshpande" userId="e3a45ced5aa61a0f" providerId="LiveId" clId="{E4F9DCFF-8999-4C17-B99F-E7A3F0DC3FD5}" dt="2023-12-11T18:07:38.960" v="2199" actId="21"/>
          <ac:picMkLst>
            <pc:docMk/>
            <pc:sldMk cId="1968311122" sldId="336"/>
            <ac:picMk id="9" creationId="{7DF8C140-4AA1-00A7-0C24-968F39030B16}"/>
          </ac:picMkLst>
        </pc:picChg>
      </pc:sldChg>
      <pc:sldChg chg="addSp delSp modSp add del mod ord">
        <pc:chgData name="Archana Deshpande" userId="e3a45ced5aa61a0f" providerId="LiveId" clId="{E4F9DCFF-8999-4C17-B99F-E7A3F0DC3FD5}" dt="2023-12-11T18:23:36.165" v="2394" actId="2696"/>
        <pc:sldMkLst>
          <pc:docMk/>
          <pc:sldMk cId="2554428775" sldId="337"/>
        </pc:sldMkLst>
        <pc:spChg chg="add del mod">
          <ac:chgData name="Archana Deshpande" userId="e3a45ced5aa61a0f" providerId="LiveId" clId="{E4F9DCFF-8999-4C17-B99F-E7A3F0DC3FD5}" dt="2023-12-11T18:20:02.361" v="2220"/>
          <ac:spMkLst>
            <pc:docMk/>
            <pc:sldMk cId="2554428775" sldId="337"/>
            <ac:spMk id="2" creationId="{BE105744-D1CF-BBFB-A7F4-E68A568611FE}"/>
          </ac:spMkLst>
        </pc:spChg>
        <pc:picChg chg="del">
          <ac:chgData name="Archana Deshpande" userId="e3a45ced5aa61a0f" providerId="LiveId" clId="{E4F9DCFF-8999-4C17-B99F-E7A3F0DC3FD5}" dt="2023-12-11T18:17:42.099" v="2216" actId="21"/>
          <ac:picMkLst>
            <pc:docMk/>
            <pc:sldMk cId="2554428775" sldId="337"/>
            <ac:picMk id="9" creationId="{7DF8C140-4AA1-00A7-0C24-968F39030B16}"/>
          </ac:picMkLst>
        </pc:picChg>
      </pc:sldChg>
      <pc:sldChg chg="addSp modSp new del mod">
        <pc:chgData name="Archana Deshpande" userId="e3a45ced5aa61a0f" providerId="LiveId" clId="{E4F9DCFF-8999-4C17-B99F-E7A3F0DC3FD5}" dt="2023-12-11T19:30:56.471" v="2404" actId="2696"/>
        <pc:sldMkLst>
          <pc:docMk/>
          <pc:sldMk cId="2176032920" sldId="338"/>
        </pc:sldMkLst>
        <pc:spChg chg="mod">
          <ac:chgData name="Archana Deshpande" userId="e3a45ced5aa61a0f" providerId="LiveId" clId="{E4F9DCFF-8999-4C17-B99F-E7A3F0DC3FD5}" dt="2023-12-11T18:23:48.095" v="2399" actId="27636"/>
          <ac:spMkLst>
            <pc:docMk/>
            <pc:sldMk cId="2176032920" sldId="338"/>
            <ac:spMk id="2" creationId="{85F0FAA7-B26A-D7B6-27E0-8CD03D63DE92}"/>
          </ac:spMkLst>
        </pc:spChg>
        <pc:picChg chg="add mod">
          <ac:chgData name="Archana Deshpande" userId="e3a45ced5aa61a0f" providerId="LiveId" clId="{E4F9DCFF-8999-4C17-B99F-E7A3F0DC3FD5}" dt="2023-12-11T18:23:54.153" v="2400" actId="1076"/>
          <ac:picMkLst>
            <pc:docMk/>
            <pc:sldMk cId="2176032920" sldId="338"/>
            <ac:picMk id="3" creationId="{42DEAE1C-22AC-434B-B004-CA722328390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12/11/2023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20850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278156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4191000" y="1607821"/>
            <a:ext cx="7083552" cy="697230"/>
          </a:xfrm>
        </p:spPr>
        <p:txBody>
          <a:bodyPr>
            <a:normAutofit/>
          </a:bodyPr>
          <a:lstStyle/>
          <a:p>
            <a:pPr algn="ctr"/>
            <a:r>
              <a:rPr lang="en-US" sz="2400" dirty="0">
                <a:latin typeface="Times New Roman" panose="02020603050405020304" pitchFamily="18" charset="0"/>
                <a:cs typeface="Times New Roman" panose="02020603050405020304" pitchFamily="18" charset="0"/>
              </a:rPr>
              <a:t>BUA 751: machine learning for business</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4191000" y="2493264"/>
            <a:ext cx="7083552" cy="613370"/>
          </a:xfrm>
        </p:spPr>
        <p:txBody>
          <a:bodyPr>
            <a:normAutofit/>
          </a:bodyPr>
          <a:lstStyle/>
          <a:p>
            <a:pPr algn="ctr"/>
            <a:r>
              <a:rPr lang="en-US" sz="2000" b="1" dirty="0">
                <a:solidFill>
                  <a:srgbClr val="FF0000"/>
                </a:solidFill>
                <a:latin typeface="Times New Roman" panose="02020603050405020304" pitchFamily="18" charset="0"/>
                <a:cs typeface="Times New Roman" panose="02020603050405020304" pitchFamily="18" charset="0"/>
              </a:rPr>
              <a:t>FINAL PROJECT: ENERGY EFFICIENCY</a:t>
            </a:r>
          </a:p>
        </p:txBody>
      </p:sp>
      <p:sp>
        <p:nvSpPr>
          <p:cNvPr id="2" name="TextBox 1">
            <a:extLst>
              <a:ext uri="{FF2B5EF4-FFF2-40B4-BE49-F238E27FC236}">
                <a16:creationId xmlns:a16="http://schemas.microsoft.com/office/drawing/2014/main" id="{DA20A6EB-152A-D419-9CEB-F97D44309887}"/>
              </a:ext>
            </a:extLst>
          </p:cNvPr>
          <p:cNvSpPr txBox="1"/>
          <p:nvPr/>
        </p:nvSpPr>
        <p:spPr>
          <a:xfrm>
            <a:off x="6943724" y="3012703"/>
            <a:ext cx="2400301" cy="1354217"/>
          </a:xfrm>
          <a:prstGeom prst="rect">
            <a:avLst/>
          </a:prstGeom>
          <a:noFill/>
        </p:spPr>
        <p:txBody>
          <a:bodyPr wrap="square" rtlCol="0">
            <a:spAutoFit/>
          </a:bodyPr>
          <a:lstStyle/>
          <a:p>
            <a:pPr algn="ctr"/>
            <a:r>
              <a:rPr lang="en-US" sz="1600" dirty="0">
                <a:solidFill>
                  <a:srgbClr val="00B050"/>
                </a:solidFill>
                <a:latin typeface="Times New Roman" panose="02020603050405020304" pitchFamily="18" charset="0"/>
                <a:cs typeface="Times New Roman" panose="02020603050405020304" pitchFamily="18" charset="0"/>
              </a:rPr>
              <a:t>Group 3:</a:t>
            </a:r>
          </a:p>
          <a:p>
            <a:pPr algn="ctr"/>
            <a:r>
              <a:rPr lang="en-US" sz="1600" dirty="0">
                <a:solidFill>
                  <a:srgbClr val="00B050"/>
                </a:solidFill>
                <a:latin typeface="Times New Roman" panose="02020603050405020304" pitchFamily="18" charset="0"/>
                <a:cs typeface="Times New Roman" panose="02020603050405020304" pitchFamily="18" charset="0"/>
              </a:rPr>
              <a:t>Archana Deshpande</a:t>
            </a:r>
          </a:p>
          <a:p>
            <a:pPr algn="ctr"/>
            <a:r>
              <a:rPr lang="en-US" sz="1600" dirty="0">
                <a:solidFill>
                  <a:srgbClr val="00B050"/>
                </a:solidFill>
                <a:latin typeface="Times New Roman" panose="02020603050405020304" pitchFamily="18" charset="0"/>
                <a:cs typeface="Times New Roman" panose="02020603050405020304" pitchFamily="18" charset="0"/>
              </a:rPr>
              <a:t>Muskaan Hazari</a:t>
            </a:r>
          </a:p>
          <a:p>
            <a:pPr algn="ctr"/>
            <a:r>
              <a:rPr lang="en-US" sz="1600" dirty="0">
                <a:solidFill>
                  <a:srgbClr val="00B050"/>
                </a:solidFill>
                <a:latin typeface="Times New Roman" panose="02020603050405020304" pitchFamily="18" charset="0"/>
                <a:cs typeface="Times New Roman" panose="02020603050405020304" pitchFamily="18" charset="0"/>
              </a:rPr>
              <a:t>Samriddhi Tiwari</a:t>
            </a:r>
          </a:p>
          <a:p>
            <a:endParaRPr lang="en-IN" dirty="0"/>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2431D-705B-9062-669E-CFD58DE51CCA}"/>
              </a:ext>
            </a:extLst>
          </p:cNvPr>
          <p:cNvSpPr>
            <a:spLocks noGrp="1"/>
          </p:cNvSpPr>
          <p:nvPr>
            <p:ph type="title"/>
          </p:nvPr>
        </p:nvSpPr>
        <p:spPr>
          <a:xfrm>
            <a:off x="839788" y="365125"/>
            <a:ext cx="4114800" cy="1325563"/>
          </a:xfrm>
        </p:spPr>
        <p:txBody>
          <a:bodyPr>
            <a:normAutofit/>
          </a:bodyPr>
          <a:lstStyle/>
          <a:p>
            <a:pPr algn="ctr"/>
            <a:r>
              <a:rPr lang="en-US" sz="2000" b="1" dirty="0">
                <a:solidFill>
                  <a:srgbClr val="003BA3"/>
                </a:solidFill>
                <a:latin typeface="Times New Roman" panose="02020603050405020304" pitchFamily="18" charset="0"/>
                <a:ea typeface="Montserrat"/>
                <a:cs typeface="Times New Roman" panose="02020603050405020304" pitchFamily="18" charset="0"/>
                <a:sym typeface="Montserrat"/>
              </a:rPr>
              <a:t>VIF Analysis Model 1 – Y1 </a:t>
            </a:r>
            <a:r>
              <a:rPr lang="en-US" sz="2000" b="1" dirty="0">
                <a:solidFill>
                  <a:srgbClr val="FF0000"/>
                </a:solidFill>
                <a:latin typeface="Times New Roman" panose="02020603050405020304" pitchFamily="18" charset="0"/>
                <a:ea typeface="Montserrat"/>
                <a:cs typeface="Times New Roman" panose="02020603050405020304" pitchFamily="18" charset="0"/>
                <a:sym typeface="Montserrat"/>
              </a:rPr>
              <a:t>(Heating Load)</a:t>
            </a:r>
            <a:br>
              <a:rPr lang="en-US" sz="2000" b="1" dirty="0">
                <a:latin typeface="Times New Roman" panose="02020603050405020304" pitchFamily="18" charset="0"/>
                <a:ea typeface="Raleway"/>
                <a:cs typeface="Times New Roman" panose="02020603050405020304" pitchFamily="18" charset="0"/>
                <a:sym typeface="Raleway"/>
              </a:rPr>
            </a:b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62AFFD5-C465-05CE-B31C-C3E9C00DBBE4}"/>
              </a:ext>
            </a:extLst>
          </p:cNvPr>
          <p:cNvSpPr>
            <a:spLocks noGrp="1"/>
          </p:cNvSpPr>
          <p:nvPr>
            <p:ph type="body" idx="1"/>
          </p:nvPr>
        </p:nvSpPr>
        <p:spPr>
          <a:xfrm>
            <a:off x="839788" y="1507167"/>
            <a:ext cx="4114800" cy="1171904"/>
          </a:xfrm>
        </p:spPr>
        <p:txBody>
          <a:bodyPr>
            <a:normAutofit/>
          </a:bodyPr>
          <a:lstStyle/>
          <a:p>
            <a:pPr algn="ctr"/>
            <a:r>
              <a:rPr lang="en-US" sz="1400" dirty="0">
                <a:solidFill>
                  <a:srgbClr val="374151"/>
                </a:solidFill>
                <a:latin typeface="Arial"/>
                <a:ea typeface="Arial"/>
                <a:cs typeface="Arial"/>
                <a:sym typeface="Arial"/>
              </a:rPr>
              <a:t>We performed a linear regression, excluding variable X4, using Y1 (heating load) as the independent variable and all X-variables (X1 to X8) as the dependent variables.</a:t>
            </a:r>
            <a:endParaRPr lang="en-IN" dirty="0"/>
          </a:p>
        </p:txBody>
      </p:sp>
      <p:pic>
        <p:nvPicPr>
          <p:cNvPr id="14" name="Content Placeholder 13">
            <a:extLst>
              <a:ext uri="{FF2B5EF4-FFF2-40B4-BE49-F238E27FC236}">
                <a16:creationId xmlns:a16="http://schemas.microsoft.com/office/drawing/2014/main" id="{53B74618-6B06-E1AC-33BA-CE31C67FF3FE}"/>
              </a:ext>
            </a:extLst>
          </p:cNvPr>
          <p:cNvPicPr>
            <a:picLocks noGrp="1" noChangeAspect="1"/>
          </p:cNvPicPr>
          <p:nvPr>
            <p:ph sz="half" idx="2"/>
          </p:nvPr>
        </p:nvPicPr>
        <p:blipFill>
          <a:blip r:embed="rId2"/>
          <a:stretch>
            <a:fillRect/>
          </a:stretch>
        </p:blipFill>
        <p:spPr>
          <a:xfrm>
            <a:off x="546537" y="2824222"/>
            <a:ext cx="4918841" cy="2830344"/>
          </a:xfrm>
        </p:spPr>
      </p:pic>
      <p:sp>
        <p:nvSpPr>
          <p:cNvPr id="5" name="Text Placeholder 4">
            <a:extLst>
              <a:ext uri="{FF2B5EF4-FFF2-40B4-BE49-F238E27FC236}">
                <a16:creationId xmlns:a16="http://schemas.microsoft.com/office/drawing/2014/main" id="{C3F9CDDA-70B9-12C3-CF06-45E6B142C889}"/>
              </a:ext>
            </a:extLst>
          </p:cNvPr>
          <p:cNvSpPr>
            <a:spLocks noGrp="1"/>
          </p:cNvSpPr>
          <p:nvPr>
            <p:ph type="body" sz="quarter" idx="3"/>
          </p:nvPr>
        </p:nvSpPr>
        <p:spPr>
          <a:xfrm>
            <a:off x="6172199" y="1343753"/>
            <a:ext cx="4114800" cy="1415835"/>
          </a:xfrm>
        </p:spPr>
        <p:txBody>
          <a:bodyPr>
            <a:normAutofit/>
          </a:bodyPr>
          <a:lstStyle/>
          <a:p>
            <a:pPr algn="ctr"/>
            <a:r>
              <a:rPr lang="en-US" sz="1400" dirty="0">
                <a:solidFill>
                  <a:srgbClr val="374151"/>
                </a:solidFill>
                <a:latin typeface="Arial"/>
                <a:ea typeface="Arial"/>
                <a:cs typeface="Arial"/>
                <a:sym typeface="Arial"/>
              </a:rPr>
              <a:t>We performed a linear regression, excluding variable X4, using Y2 (cooling load) as the independent variable and all X-variables (X1 to X8) as the dependent variables.</a:t>
            </a:r>
            <a:endParaRPr lang="en-IN" dirty="0"/>
          </a:p>
        </p:txBody>
      </p:sp>
      <p:pic>
        <p:nvPicPr>
          <p:cNvPr id="16" name="Content Placeholder 15">
            <a:extLst>
              <a:ext uri="{FF2B5EF4-FFF2-40B4-BE49-F238E27FC236}">
                <a16:creationId xmlns:a16="http://schemas.microsoft.com/office/drawing/2014/main" id="{A3741BD4-CAC7-D331-95CA-521792B9AFDC}"/>
              </a:ext>
            </a:extLst>
          </p:cNvPr>
          <p:cNvPicPr>
            <a:picLocks noGrp="1" noChangeAspect="1"/>
          </p:cNvPicPr>
          <p:nvPr>
            <p:ph sz="quarter" idx="4"/>
          </p:nvPr>
        </p:nvPicPr>
        <p:blipFill>
          <a:blip r:embed="rId3"/>
          <a:stretch>
            <a:fillRect/>
          </a:stretch>
        </p:blipFill>
        <p:spPr>
          <a:xfrm>
            <a:off x="5938344" y="2824223"/>
            <a:ext cx="4918841" cy="2830343"/>
          </a:xfrm>
        </p:spPr>
      </p:pic>
      <p:sp>
        <p:nvSpPr>
          <p:cNvPr id="9" name="Slide Number Placeholder 8">
            <a:extLst>
              <a:ext uri="{FF2B5EF4-FFF2-40B4-BE49-F238E27FC236}">
                <a16:creationId xmlns:a16="http://schemas.microsoft.com/office/drawing/2014/main" id="{5FA2AFE5-8819-E4B4-3101-AE714C4EEE09}"/>
              </a:ext>
            </a:extLst>
          </p:cNvPr>
          <p:cNvSpPr>
            <a:spLocks noGrp="1"/>
          </p:cNvSpPr>
          <p:nvPr>
            <p:ph type="sldNum" sz="quarter" idx="12"/>
          </p:nvPr>
        </p:nvSpPr>
        <p:spPr/>
        <p:txBody>
          <a:bodyPr/>
          <a:lstStyle/>
          <a:p>
            <a:fld id="{B5CEABB6-07DC-46E8-9B57-56EC44A396E5}" type="slidenum">
              <a:rPr lang="en-US" smtClean="0"/>
              <a:t>10</a:t>
            </a:fld>
            <a:endParaRPr lang="en-US" dirty="0"/>
          </a:p>
        </p:txBody>
      </p:sp>
      <p:sp>
        <p:nvSpPr>
          <p:cNvPr id="12" name="TextBox 11">
            <a:extLst>
              <a:ext uri="{FF2B5EF4-FFF2-40B4-BE49-F238E27FC236}">
                <a16:creationId xmlns:a16="http://schemas.microsoft.com/office/drawing/2014/main" id="{9BC7FF19-D06D-673A-CCD3-02A211CC91B9}"/>
              </a:ext>
            </a:extLst>
          </p:cNvPr>
          <p:cNvSpPr txBox="1"/>
          <p:nvPr/>
        </p:nvSpPr>
        <p:spPr>
          <a:xfrm>
            <a:off x="6172199" y="546457"/>
            <a:ext cx="4114801" cy="707886"/>
          </a:xfrm>
          <a:prstGeom prst="rect">
            <a:avLst/>
          </a:prstGeom>
          <a:noFill/>
        </p:spPr>
        <p:txBody>
          <a:bodyPr wrap="square">
            <a:spAutoFit/>
          </a:bodyPr>
          <a:lstStyle/>
          <a:p>
            <a:pPr marL="0" lvl="0" indent="0" algn="ctr" rtl="0">
              <a:spcBef>
                <a:spcPts val="0"/>
              </a:spcBef>
              <a:spcAft>
                <a:spcPts val="0"/>
              </a:spcAft>
              <a:buNone/>
            </a:pPr>
            <a:r>
              <a:rPr lang="en-US" sz="2000" b="1" dirty="0">
                <a:solidFill>
                  <a:srgbClr val="003BA3"/>
                </a:solidFill>
                <a:latin typeface="Times New Roman" panose="02020603050405020304" pitchFamily="18" charset="0"/>
                <a:ea typeface="Montserrat"/>
                <a:cs typeface="Times New Roman" panose="02020603050405020304" pitchFamily="18" charset="0"/>
                <a:sym typeface="Montserrat"/>
              </a:rPr>
              <a:t>VIF ANALYSIS MODEL 2 – Y2 </a:t>
            </a:r>
            <a:r>
              <a:rPr lang="en-US" sz="2000" b="1" dirty="0">
                <a:solidFill>
                  <a:srgbClr val="00B0F0"/>
                </a:solidFill>
                <a:latin typeface="Times New Roman" panose="02020603050405020304" pitchFamily="18" charset="0"/>
                <a:ea typeface="Montserrat"/>
                <a:cs typeface="Times New Roman" panose="02020603050405020304" pitchFamily="18" charset="0"/>
                <a:sym typeface="Montserrat"/>
              </a:rPr>
              <a:t>(COOLING LOAD)</a:t>
            </a:r>
            <a:endParaRPr lang="en-US" sz="2000" b="1" dirty="0">
              <a:solidFill>
                <a:srgbClr val="00B0F0"/>
              </a:solidFill>
              <a:latin typeface="Times New Roman" panose="02020603050405020304" pitchFamily="18" charset="0"/>
              <a:ea typeface="Raleway"/>
              <a:cs typeface="Times New Roman" panose="02020603050405020304" pitchFamily="18" charset="0"/>
              <a:sym typeface="Raleway"/>
            </a:endParaRPr>
          </a:p>
        </p:txBody>
      </p:sp>
    </p:spTree>
    <p:extLst>
      <p:ext uri="{BB962C8B-B14F-4D97-AF65-F5344CB8AC3E}">
        <p14:creationId xmlns:p14="http://schemas.microsoft.com/office/powerpoint/2010/main" val="3378573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2431D-705B-9062-669E-CFD58DE51CCA}"/>
              </a:ext>
            </a:extLst>
          </p:cNvPr>
          <p:cNvSpPr>
            <a:spLocks noGrp="1"/>
          </p:cNvSpPr>
          <p:nvPr>
            <p:ph type="title"/>
          </p:nvPr>
        </p:nvSpPr>
        <p:spPr>
          <a:xfrm>
            <a:off x="839788" y="365125"/>
            <a:ext cx="4114800" cy="1325563"/>
          </a:xfrm>
        </p:spPr>
        <p:txBody>
          <a:bodyPr>
            <a:normAutofit/>
          </a:bodyPr>
          <a:lstStyle/>
          <a:p>
            <a:pPr algn="ctr"/>
            <a:br>
              <a:rPr lang="en-US" sz="2000" b="1" dirty="0">
                <a:latin typeface="Times New Roman" panose="02020603050405020304" pitchFamily="18" charset="0"/>
                <a:ea typeface="Raleway"/>
                <a:cs typeface="Times New Roman" panose="02020603050405020304" pitchFamily="18" charset="0"/>
                <a:sym typeface="Raleway"/>
              </a:rPr>
            </a:br>
            <a:endParaRPr lang="en-IN" sz="2000" dirty="0">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5FA2AFE5-8819-E4B4-3101-AE714C4EEE09}"/>
              </a:ext>
            </a:extLst>
          </p:cNvPr>
          <p:cNvSpPr>
            <a:spLocks noGrp="1"/>
          </p:cNvSpPr>
          <p:nvPr>
            <p:ph type="sldNum" sz="quarter" idx="12"/>
          </p:nvPr>
        </p:nvSpPr>
        <p:spPr/>
        <p:txBody>
          <a:bodyPr/>
          <a:lstStyle/>
          <a:p>
            <a:fld id="{B5CEABB6-07DC-46E8-9B57-56EC44A396E5}" type="slidenum">
              <a:rPr lang="en-US" smtClean="0"/>
              <a:t>11</a:t>
            </a:fld>
            <a:endParaRPr lang="en-US" dirty="0"/>
          </a:p>
        </p:txBody>
      </p:sp>
      <p:sp>
        <p:nvSpPr>
          <p:cNvPr id="4" name="Text Placeholder 4">
            <a:extLst>
              <a:ext uri="{FF2B5EF4-FFF2-40B4-BE49-F238E27FC236}">
                <a16:creationId xmlns:a16="http://schemas.microsoft.com/office/drawing/2014/main" id="{756CCF78-2254-0CEB-1F7D-C141434E2479}"/>
              </a:ext>
            </a:extLst>
          </p:cNvPr>
          <p:cNvSpPr>
            <a:spLocks noGrp="1"/>
          </p:cNvSpPr>
          <p:nvPr>
            <p:ph type="body" idx="1"/>
          </p:nvPr>
        </p:nvSpPr>
        <p:spPr>
          <a:xfrm>
            <a:off x="839788" y="483476"/>
            <a:ext cx="9447212" cy="1745377"/>
          </a:xfrm>
        </p:spPr>
        <p:txBody>
          <a:bodyPr>
            <a:normAutofit/>
          </a:bodyPr>
          <a:lstStyle/>
          <a:p>
            <a:pPr marL="285750" lvl="0" indent="-285750" algn="l" rtl="0">
              <a:spcBef>
                <a:spcPts val="0"/>
              </a:spcBef>
              <a:spcAft>
                <a:spcPts val="0"/>
              </a:spcAft>
              <a:buFont typeface="Arial" panose="020B0604020202020204" pitchFamily="34" charset="0"/>
              <a:buChar char="•"/>
            </a:pPr>
            <a:r>
              <a:rPr lang="en-US" sz="1800" dirty="0">
                <a:solidFill>
                  <a:srgbClr val="374151"/>
                </a:solidFill>
                <a:latin typeface="Times New Roman" panose="02020603050405020304" pitchFamily="18" charset="0"/>
                <a:ea typeface="Arial"/>
                <a:cs typeface="Times New Roman" panose="02020603050405020304" pitchFamily="18" charset="0"/>
                <a:sym typeface="Arial"/>
              </a:rPr>
              <a:t>After the regression model was run, we created the VIF function to determine the VIF of each predictor variable in the model.</a:t>
            </a:r>
          </a:p>
          <a:p>
            <a:pPr marL="285750" lvl="0" indent="-285750" algn="l" rtl="0">
              <a:spcBef>
                <a:spcPts val="0"/>
              </a:spcBef>
              <a:spcAft>
                <a:spcPts val="0"/>
              </a:spcAft>
              <a:buFont typeface="Arial" panose="020B0604020202020204" pitchFamily="34" charset="0"/>
              <a:buChar char="•"/>
            </a:pPr>
            <a:r>
              <a:rPr lang="en-US" sz="1800" dirty="0">
                <a:solidFill>
                  <a:srgbClr val="374151"/>
                </a:solidFill>
                <a:latin typeface="Times New Roman" panose="02020603050405020304" pitchFamily="18" charset="0"/>
                <a:ea typeface="Arial"/>
                <a:cs typeface="Times New Roman" panose="02020603050405020304" pitchFamily="18" charset="0"/>
                <a:sym typeface="Arial"/>
              </a:rPr>
              <a:t>We determined to include only variables with VIF values less than 10 after running the VIF model and sorting the results into ascending order. </a:t>
            </a:r>
            <a:endParaRPr lang="en-IN"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BB5D4E39-2853-B934-5B00-305A9DBE6345}"/>
              </a:ext>
            </a:extLst>
          </p:cNvPr>
          <p:cNvPicPr>
            <a:picLocks noGrp="1" noChangeAspect="1"/>
          </p:cNvPicPr>
          <p:nvPr>
            <p:ph sz="half" idx="2"/>
          </p:nvPr>
        </p:nvPicPr>
        <p:blipFill>
          <a:blip r:embed="rId2"/>
          <a:stretch>
            <a:fillRect/>
          </a:stretch>
        </p:blipFill>
        <p:spPr>
          <a:xfrm>
            <a:off x="839788" y="2505075"/>
            <a:ext cx="4670809" cy="2855201"/>
          </a:xfrm>
        </p:spPr>
      </p:pic>
      <p:pic>
        <p:nvPicPr>
          <p:cNvPr id="17" name="Content Placeholder 16">
            <a:extLst>
              <a:ext uri="{FF2B5EF4-FFF2-40B4-BE49-F238E27FC236}">
                <a16:creationId xmlns:a16="http://schemas.microsoft.com/office/drawing/2014/main" id="{049B1761-C84B-BEC1-5017-8D5B666B533A}"/>
              </a:ext>
            </a:extLst>
          </p:cNvPr>
          <p:cNvPicPr>
            <a:picLocks noGrp="1" noChangeAspect="1"/>
          </p:cNvPicPr>
          <p:nvPr>
            <p:ph sz="quarter" idx="4"/>
          </p:nvPr>
        </p:nvPicPr>
        <p:blipFill>
          <a:blip r:embed="rId3"/>
          <a:stretch>
            <a:fillRect/>
          </a:stretch>
        </p:blipFill>
        <p:spPr>
          <a:xfrm>
            <a:off x="5668989" y="2505074"/>
            <a:ext cx="4618012" cy="2855201"/>
          </a:xfrm>
        </p:spPr>
      </p:pic>
    </p:spTree>
    <p:extLst>
      <p:ext uri="{BB962C8B-B14F-4D97-AF65-F5344CB8AC3E}">
        <p14:creationId xmlns:p14="http://schemas.microsoft.com/office/powerpoint/2010/main" val="88993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9CA22-2764-1C07-6E35-4CB887DA59A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Modeling analysis techniques</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2609ED2-EA95-7BC5-4706-A1EB571800AF}"/>
              </a:ext>
            </a:extLst>
          </p:cNvPr>
          <p:cNvSpPr>
            <a:spLocks noGrp="1"/>
          </p:cNvSpPr>
          <p:nvPr>
            <p:ph type="sldNum" sz="quarter" idx="11"/>
          </p:nvPr>
        </p:nvSpPr>
        <p:spPr/>
        <p:txBody>
          <a:bodyPr/>
          <a:lstStyle/>
          <a:p>
            <a:fld id="{19B51A1E-902D-48AF-9020-955120F399B6}" type="slidenum">
              <a:rPr lang="en-ZA" smtClean="0"/>
              <a:pPr/>
              <a:t>12</a:t>
            </a:fld>
            <a:endParaRPr lang="en-ZA" dirty="0"/>
          </a:p>
        </p:txBody>
      </p:sp>
      <p:sp>
        <p:nvSpPr>
          <p:cNvPr id="5" name="Text Placeholder 4">
            <a:extLst>
              <a:ext uri="{FF2B5EF4-FFF2-40B4-BE49-F238E27FC236}">
                <a16:creationId xmlns:a16="http://schemas.microsoft.com/office/drawing/2014/main" id="{7A0A13BD-23F3-3122-66FB-1A021ED7C7D5}"/>
              </a:ext>
            </a:extLst>
          </p:cNvPr>
          <p:cNvSpPr>
            <a:spLocks noGrp="1"/>
          </p:cNvSpPr>
          <p:nvPr>
            <p:ph type="body" sz="quarter" idx="30"/>
          </p:nvPr>
        </p:nvSpPr>
        <p:spPr>
          <a:xfrm>
            <a:off x="1134936" y="2239989"/>
            <a:ext cx="2522523" cy="1851792"/>
          </a:xfrm>
        </p:spPr>
        <p:txBody>
          <a:bodyPr/>
          <a:lstStyle/>
          <a:p>
            <a:r>
              <a:rPr lang="en-US" dirty="0"/>
              <a:t>1</a:t>
            </a:r>
            <a:endParaRPr lang="en-IN" dirty="0"/>
          </a:p>
        </p:txBody>
      </p:sp>
      <p:sp>
        <p:nvSpPr>
          <p:cNvPr id="6" name="Text Placeholder 5">
            <a:extLst>
              <a:ext uri="{FF2B5EF4-FFF2-40B4-BE49-F238E27FC236}">
                <a16:creationId xmlns:a16="http://schemas.microsoft.com/office/drawing/2014/main" id="{66971C7D-16D8-4CB2-E865-6B5705C8831B}"/>
              </a:ext>
            </a:extLst>
          </p:cNvPr>
          <p:cNvSpPr>
            <a:spLocks noGrp="1"/>
          </p:cNvSpPr>
          <p:nvPr>
            <p:ph type="body" sz="quarter" idx="31"/>
          </p:nvPr>
        </p:nvSpPr>
        <p:spPr>
          <a:xfrm>
            <a:off x="4785067" y="2170880"/>
            <a:ext cx="2522523" cy="1851792"/>
          </a:xfrm>
        </p:spPr>
        <p:txBody>
          <a:bodyPr/>
          <a:lstStyle/>
          <a:p>
            <a:r>
              <a:rPr lang="en-US" dirty="0"/>
              <a:t>2</a:t>
            </a:r>
            <a:endParaRPr lang="en-IN" dirty="0"/>
          </a:p>
        </p:txBody>
      </p:sp>
      <p:sp>
        <p:nvSpPr>
          <p:cNvPr id="7" name="Text Placeholder 6">
            <a:extLst>
              <a:ext uri="{FF2B5EF4-FFF2-40B4-BE49-F238E27FC236}">
                <a16:creationId xmlns:a16="http://schemas.microsoft.com/office/drawing/2014/main" id="{499F0C2C-9ECA-9FF4-A9F9-1B505CFC24D9}"/>
              </a:ext>
            </a:extLst>
          </p:cNvPr>
          <p:cNvSpPr>
            <a:spLocks noGrp="1"/>
          </p:cNvSpPr>
          <p:nvPr>
            <p:ph type="body" sz="quarter" idx="33"/>
          </p:nvPr>
        </p:nvSpPr>
        <p:spPr>
          <a:xfrm>
            <a:off x="8507979" y="2146301"/>
            <a:ext cx="2549085" cy="1851792"/>
          </a:xfrm>
        </p:spPr>
        <p:txBody>
          <a:bodyPr/>
          <a:lstStyle/>
          <a:p>
            <a:r>
              <a:rPr lang="en-US" dirty="0"/>
              <a:t>3</a:t>
            </a:r>
            <a:endParaRPr lang="en-IN" dirty="0"/>
          </a:p>
        </p:txBody>
      </p:sp>
      <p:sp>
        <p:nvSpPr>
          <p:cNvPr id="10" name="Text Placeholder 9">
            <a:extLst>
              <a:ext uri="{FF2B5EF4-FFF2-40B4-BE49-F238E27FC236}">
                <a16:creationId xmlns:a16="http://schemas.microsoft.com/office/drawing/2014/main" id="{A25E55A8-F69F-F1EE-3988-0A02F7F5919F}"/>
              </a:ext>
            </a:extLst>
          </p:cNvPr>
          <p:cNvSpPr>
            <a:spLocks noGrp="1"/>
          </p:cNvSpPr>
          <p:nvPr>
            <p:ph type="body" sz="quarter" idx="34"/>
          </p:nvPr>
        </p:nvSpPr>
        <p:spPr>
          <a:xfrm>
            <a:off x="1305581" y="3443266"/>
            <a:ext cx="2286000" cy="313182"/>
          </a:xfrm>
        </p:spPr>
        <p:txBody>
          <a:bodyPr/>
          <a:lstStyle/>
          <a:p>
            <a:r>
              <a:rPr lang="en-US" dirty="0">
                <a:latin typeface="Times New Roman" panose="02020603050405020304" pitchFamily="18" charset="0"/>
                <a:cs typeface="Times New Roman" panose="02020603050405020304" pitchFamily="18" charset="0"/>
              </a:rPr>
              <a:t>Perceptron</a:t>
            </a:r>
            <a:endParaRPr lang="en-IN" dirty="0">
              <a:latin typeface="Times New Roman" panose="02020603050405020304" pitchFamily="18" charset="0"/>
              <a:cs typeface="Times New Roman" panose="02020603050405020304" pitchFamily="18" charset="0"/>
            </a:endParaRPr>
          </a:p>
        </p:txBody>
      </p:sp>
      <p:sp>
        <p:nvSpPr>
          <p:cNvPr id="12" name="Text Placeholder 11">
            <a:extLst>
              <a:ext uri="{FF2B5EF4-FFF2-40B4-BE49-F238E27FC236}">
                <a16:creationId xmlns:a16="http://schemas.microsoft.com/office/drawing/2014/main" id="{B3F95A1D-2B80-B80E-EB0B-54AC4E457EDC}"/>
              </a:ext>
            </a:extLst>
          </p:cNvPr>
          <p:cNvSpPr>
            <a:spLocks noGrp="1"/>
          </p:cNvSpPr>
          <p:nvPr>
            <p:ph type="body" sz="quarter" idx="36"/>
          </p:nvPr>
        </p:nvSpPr>
        <p:spPr>
          <a:xfrm>
            <a:off x="4800352" y="3443266"/>
            <a:ext cx="2549085" cy="462471"/>
          </a:xfrm>
        </p:spPr>
        <p:txBody>
          <a:bodyPr/>
          <a:lstStyle/>
          <a:p>
            <a:r>
              <a:rPr lang="en-US" dirty="0">
                <a:latin typeface="Times New Roman" panose="02020603050405020304" pitchFamily="18" charset="0"/>
                <a:cs typeface="Times New Roman" panose="02020603050405020304" pitchFamily="18" charset="0"/>
              </a:rPr>
              <a:t>Support Vector Machine</a:t>
            </a:r>
            <a:endParaRPr lang="en-IN" dirty="0">
              <a:latin typeface="Times New Roman" panose="02020603050405020304" pitchFamily="18" charset="0"/>
              <a:cs typeface="Times New Roman" panose="02020603050405020304" pitchFamily="18" charset="0"/>
            </a:endParaRPr>
          </a:p>
        </p:txBody>
      </p:sp>
      <p:sp>
        <p:nvSpPr>
          <p:cNvPr id="13" name="Text Placeholder 12">
            <a:extLst>
              <a:ext uri="{FF2B5EF4-FFF2-40B4-BE49-F238E27FC236}">
                <a16:creationId xmlns:a16="http://schemas.microsoft.com/office/drawing/2014/main" id="{D30AE1E0-C8D1-C879-B5D6-28AEE2B86D72}"/>
              </a:ext>
            </a:extLst>
          </p:cNvPr>
          <p:cNvSpPr>
            <a:spLocks noGrp="1"/>
          </p:cNvSpPr>
          <p:nvPr>
            <p:ph type="body" sz="quarter" idx="37"/>
          </p:nvPr>
        </p:nvSpPr>
        <p:spPr>
          <a:xfrm>
            <a:off x="8639521" y="3468243"/>
            <a:ext cx="2286000" cy="336804"/>
          </a:xfrm>
        </p:spPr>
        <p:txBody>
          <a:bodyPr/>
          <a:lstStyle/>
          <a:p>
            <a:r>
              <a:rPr lang="en-US" dirty="0">
                <a:latin typeface="Times New Roman" panose="02020603050405020304" pitchFamily="18" charset="0"/>
                <a:cs typeface="Times New Roman" panose="02020603050405020304" pitchFamily="18" charset="0"/>
              </a:rPr>
              <a:t>Neural Network</a:t>
            </a:r>
            <a:endParaRPr lang="en-IN"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DF7FFAEF-A1F0-FDC2-BDD9-B8764FCD617D}"/>
              </a:ext>
            </a:extLst>
          </p:cNvPr>
          <p:cNvSpPr/>
          <p:nvPr/>
        </p:nvSpPr>
        <p:spPr>
          <a:xfrm>
            <a:off x="6896100" y="4641083"/>
            <a:ext cx="2236101" cy="1851792"/>
          </a:xfrm>
          <a:prstGeom prst="rect">
            <a:avLst/>
          </a:prstGeom>
          <a:solidFill>
            <a:srgbClr val="FF99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mj-lt"/>
                <a:cs typeface="Times New Roman" panose="02020603050405020304" pitchFamily="18" charset="0"/>
              </a:rPr>
              <a:t>5</a:t>
            </a:r>
            <a:endParaRPr lang="en-IN" sz="3600" b="1" dirty="0">
              <a:solidFill>
                <a:schemeClr val="tx1"/>
              </a:solidFill>
              <a:latin typeface="+mj-lt"/>
              <a:cs typeface="Times New Roman" panose="02020603050405020304" pitchFamily="18" charset="0"/>
            </a:endParaRPr>
          </a:p>
          <a:p>
            <a:pPr algn="ctr"/>
            <a:endParaRPr lang="en-IN" b="1" dirty="0"/>
          </a:p>
        </p:txBody>
      </p:sp>
      <p:sp>
        <p:nvSpPr>
          <p:cNvPr id="16" name="Rectangle 15">
            <a:extLst>
              <a:ext uri="{FF2B5EF4-FFF2-40B4-BE49-F238E27FC236}">
                <a16:creationId xmlns:a16="http://schemas.microsoft.com/office/drawing/2014/main" id="{22899EA0-6D0C-DE88-A8CC-BA2591731B33}"/>
              </a:ext>
            </a:extLst>
          </p:cNvPr>
          <p:cNvSpPr/>
          <p:nvPr/>
        </p:nvSpPr>
        <p:spPr>
          <a:xfrm>
            <a:off x="3228997" y="4641083"/>
            <a:ext cx="2236101" cy="1851792"/>
          </a:xfrm>
          <a:prstGeom prst="rect">
            <a:avLst/>
          </a:prstGeom>
          <a:solidFill>
            <a:schemeClr val="tx2">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mj-lt"/>
                <a:cs typeface="Times New Roman" panose="02020603050405020304" pitchFamily="18" charset="0"/>
              </a:rPr>
              <a:t>4</a:t>
            </a:r>
            <a:endParaRPr lang="en-IN" sz="3600" b="1" dirty="0">
              <a:solidFill>
                <a:schemeClr val="tx1"/>
              </a:solidFill>
              <a:latin typeface="+mj-lt"/>
              <a:cs typeface="Times New Roman" panose="02020603050405020304" pitchFamily="18" charset="0"/>
            </a:endParaRPr>
          </a:p>
          <a:p>
            <a:pPr algn="ctr"/>
            <a:endParaRPr lang="en-IN" b="1" dirty="0"/>
          </a:p>
        </p:txBody>
      </p:sp>
      <p:sp>
        <p:nvSpPr>
          <p:cNvPr id="18" name="TextBox 17">
            <a:extLst>
              <a:ext uri="{FF2B5EF4-FFF2-40B4-BE49-F238E27FC236}">
                <a16:creationId xmlns:a16="http://schemas.microsoft.com/office/drawing/2014/main" id="{24DB9F5F-0086-7D24-2C79-730299B70639}"/>
              </a:ext>
            </a:extLst>
          </p:cNvPr>
          <p:cNvSpPr txBox="1"/>
          <p:nvPr/>
        </p:nvSpPr>
        <p:spPr>
          <a:xfrm>
            <a:off x="3464847" y="5775250"/>
            <a:ext cx="200025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K-nearest neighbor</a:t>
            </a:r>
            <a:endParaRPr lang="en-I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57E6116E-303E-AEDC-13FE-33D0E8A9B073}"/>
              </a:ext>
            </a:extLst>
          </p:cNvPr>
          <p:cNvSpPr txBox="1"/>
          <p:nvPr/>
        </p:nvSpPr>
        <p:spPr>
          <a:xfrm>
            <a:off x="7349437" y="5775250"/>
            <a:ext cx="166496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Naïve Bayes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9854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1B66C-F876-66E4-1F4B-45F5D9E61F77}"/>
              </a:ext>
            </a:extLst>
          </p:cNvPr>
          <p:cNvSpPr>
            <a:spLocks noGrp="1"/>
          </p:cNvSpPr>
          <p:nvPr>
            <p:ph type="title"/>
          </p:nvPr>
        </p:nvSpPr>
        <p:spPr>
          <a:xfrm>
            <a:off x="4540518" y="260351"/>
            <a:ext cx="5669280" cy="787400"/>
          </a:xfrm>
        </p:spPr>
        <p:txBody>
          <a:bodyPr>
            <a:normAutofit/>
          </a:bodyPr>
          <a:lstStyle/>
          <a:p>
            <a:pPr algn="ctr"/>
            <a:r>
              <a:rPr lang="en-US" sz="2000" dirty="0">
                <a:latin typeface="Times New Roman" panose="02020603050405020304" pitchFamily="18" charset="0"/>
                <a:cs typeface="Times New Roman" panose="02020603050405020304" pitchFamily="18" charset="0"/>
              </a:rPr>
              <a:t>Assigning categories to each load according to quartile in excel</a:t>
            </a:r>
            <a:endParaRPr lang="en-IN" sz="2000" dirty="0">
              <a:latin typeface="Times New Roman" panose="02020603050405020304" pitchFamily="18" charset="0"/>
              <a:cs typeface="Times New Roman" panose="02020603050405020304" pitchFamily="18" charset="0"/>
            </a:endParaRPr>
          </a:p>
        </p:txBody>
      </p:sp>
      <p:sp>
        <p:nvSpPr>
          <p:cNvPr id="13" name="Slide Number Placeholder 12">
            <a:extLst>
              <a:ext uri="{FF2B5EF4-FFF2-40B4-BE49-F238E27FC236}">
                <a16:creationId xmlns:a16="http://schemas.microsoft.com/office/drawing/2014/main" id="{562A4C1F-A467-12EB-2C00-AAA4DA52D394}"/>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16" name="TextBox 15">
            <a:extLst>
              <a:ext uri="{FF2B5EF4-FFF2-40B4-BE49-F238E27FC236}">
                <a16:creationId xmlns:a16="http://schemas.microsoft.com/office/drawing/2014/main" id="{4F707F54-C8F6-90E4-D1AB-FCE02529888E}"/>
              </a:ext>
            </a:extLst>
          </p:cNvPr>
          <p:cNvSpPr txBox="1"/>
          <p:nvPr/>
        </p:nvSpPr>
        <p:spPr>
          <a:xfrm>
            <a:off x="5076824" y="5244147"/>
            <a:ext cx="5991273" cy="1323439"/>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The function determines the quartiles using the quantile function and assigns the categories based on the quartile values using the cut function. The categorized values are then stored in new columns named Y1_category and Y2_category after the function has been applied to the data frame's Y1 and Y2 columns.</a:t>
            </a:r>
            <a:endParaRPr lang="en-IN" sz="1600"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E26AD395-9D3C-249D-8EA2-B473D1A9E101}"/>
              </a:ext>
            </a:extLst>
          </p:cNvPr>
          <p:cNvPicPr>
            <a:picLocks noChangeAspect="1"/>
          </p:cNvPicPr>
          <p:nvPr/>
        </p:nvPicPr>
        <p:blipFill>
          <a:blip r:embed="rId2"/>
          <a:stretch>
            <a:fillRect/>
          </a:stretch>
        </p:blipFill>
        <p:spPr>
          <a:xfrm>
            <a:off x="4095750" y="1355725"/>
            <a:ext cx="7305675" cy="3597275"/>
          </a:xfrm>
          <a:prstGeom prst="rect">
            <a:avLst/>
          </a:prstGeom>
        </p:spPr>
      </p:pic>
    </p:spTree>
    <p:extLst>
      <p:ext uri="{BB962C8B-B14F-4D97-AF65-F5344CB8AC3E}">
        <p14:creationId xmlns:p14="http://schemas.microsoft.com/office/powerpoint/2010/main" val="105634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444B8-2E77-A554-9DD3-4CDF6EF426B5}"/>
              </a:ext>
            </a:extLst>
          </p:cNvPr>
          <p:cNvSpPr>
            <a:spLocks noGrp="1"/>
          </p:cNvSpPr>
          <p:nvPr>
            <p:ph type="title"/>
          </p:nvPr>
        </p:nvSpPr>
        <p:spPr>
          <a:xfrm>
            <a:off x="723900" y="350004"/>
            <a:ext cx="7886700" cy="801396"/>
          </a:xfrm>
        </p:spPr>
        <p:txBody>
          <a:bodyPr/>
          <a:lstStyle/>
          <a:p>
            <a:pPr algn="ctr"/>
            <a:r>
              <a:rPr lang="en-US" u="sng" dirty="0">
                <a:latin typeface="Times New Roman" panose="02020603050405020304" pitchFamily="18" charset="0"/>
                <a:cs typeface="Times New Roman" panose="02020603050405020304" pitchFamily="18" charset="0"/>
              </a:rPr>
              <a:t>Perceptron: y1 &amp; y2</a:t>
            </a:r>
            <a:endParaRPr lang="en-IN" u="sng"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F656096-8DC1-062C-263F-F86FDE9FBF38}"/>
              </a:ext>
            </a:extLst>
          </p:cNvPr>
          <p:cNvSpPr>
            <a:spLocks noGrp="1"/>
          </p:cNvSpPr>
          <p:nvPr>
            <p:ph type="sldNum" sz="quarter" idx="12"/>
          </p:nvPr>
        </p:nvSpPr>
        <p:spPr/>
        <p:txBody>
          <a:bodyPr/>
          <a:lstStyle/>
          <a:p>
            <a:fld id="{B5CEABB6-07DC-46E8-9B57-56EC44A396E5}" type="slidenum">
              <a:rPr lang="en-US" smtClean="0"/>
              <a:t>14</a:t>
            </a:fld>
            <a:endParaRPr lang="en-US" dirty="0"/>
          </a:p>
        </p:txBody>
      </p:sp>
      <p:pic>
        <p:nvPicPr>
          <p:cNvPr id="11" name="Picture 10">
            <a:extLst>
              <a:ext uri="{FF2B5EF4-FFF2-40B4-BE49-F238E27FC236}">
                <a16:creationId xmlns:a16="http://schemas.microsoft.com/office/drawing/2014/main" id="{7B0AEF94-E171-EDB2-581B-3A6267D3C238}"/>
              </a:ext>
            </a:extLst>
          </p:cNvPr>
          <p:cNvPicPr>
            <a:picLocks noChangeAspect="1"/>
          </p:cNvPicPr>
          <p:nvPr/>
        </p:nvPicPr>
        <p:blipFill>
          <a:blip r:embed="rId2"/>
          <a:stretch>
            <a:fillRect/>
          </a:stretch>
        </p:blipFill>
        <p:spPr>
          <a:xfrm>
            <a:off x="333514" y="4617972"/>
            <a:ext cx="2228571" cy="1219048"/>
          </a:xfrm>
          <a:prstGeom prst="rect">
            <a:avLst/>
          </a:prstGeom>
        </p:spPr>
      </p:pic>
      <p:pic>
        <p:nvPicPr>
          <p:cNvPr id="13" name="Picture 12">
            <a:extLst>
              <a:ext uri="{FF2B5EF4-FFF2-40B4-BE49-F238E27FC236}">
                <a16:creationId xmlns:a16="http://schemas.microsoft.com/office/drawing/2014/main" id="{2AC6052C-46B0-A713-5293-165901A54714}"/>
              </a:ext>
            </a:extLst>
          </p:cNvPr>
          <p:cNvPicPr>
            <a:picLocks noChangeAspect="1"/>
          </p:cNvPicPr>
          <p:nvPr/>
        </p:nvPicPr>
        <p:blipFill>
          <a:blip r:embed="rId3"/>
          <a:stretch>
            <a:fillRect/>
          </a:stretch>
        </p:blipFill>
        <p:spPr>
          <a:xfrm>
            <a:off x="4848364" y="4617972"/>
            <a:ext cx="2228571" cy="1238095"/>
          </a:xfrm>
          <a:prstGeom prst="rect">
            <a:avLst/>
          </a:prstGeom>
        </p:spPr>
      </p:pic>
      <p:pic>
        <p:nvPicPr>
          <p:cNvPr id="15" name="Picture 14">
            <a:extLst>
              <a:ext uri="{FF2B5EF4-FFF2-40B4-BE49-F238E27FC236}">
                <a16:creationId xmlns:a16="http://schemas.microsoft.com/office/drawing/2014/main" id="{7B9B9D1F-295C-D4DF-FFB4-CD8451347C95}"/>
              </a:ext>
            </a:extLst>
          </p:cNvPr>
          <p:cNvPicPr>
            <a:picLocks noChangeAspect="1"/>
          </p:cNvPicPr>
          <p:nvPr/>
        </p:nvPicPr>
        <p:blipFill>
          <a:blip r:embed="rId4"/>
          <a:stretch>
            <a:fillRect/>
          </a:stretch>
        </p:blipFill>
        <p:spPr>
          <a:xfrm>
            <a:off x="152671" y="5830303"/>
            <a:ext cx="4009524" cy="857143"/>
          </a:xfrm>
          <a:prstGeom prst="rect">
            <a:avLst/>
          </a:prstGeom>
        </p:spPr>
      </p:pic>
      <p:pic>
        <p:nvPicPr>
          <p:cNvPr id="17" name="Picture 16">
            <a:extLst>
              <a:ext uri="{FF2B5EF4-FFF2-40B4-BE49-F238E27FC236}">
                <a16:creationId xmlns:a16="http://schemas.microsoft.com/office/drawing/2014/main" id="{D5575548-DF6D-F86C-44D2-8DB986000BF0}"/>
              </a:ext>
            </a:extLst>
          </p:cNvPr>
          <p:cNvPicPr>
            <a:picLocks noChangeAspect="1"/>
          </p:cNvPicPr>
          <p:nvPr/>
        </p:nvPicPr>
        <p:blipFill>
          <a:blip r:embed="rId5"/>
          <a:stretch>
            <a:fillRect/>
          </a:stretch>
        </p:blipFill>
        <p:spPr>
          <a:xfrm>
            <a:off x="4684777" y="5830303"/>
            <a:ext cx="4802123" cy="793208"/>
          </a:xfrm>
          <a:prstGeom prst="rect">
            <a:avLst/>
          </a:prstGeom>
        </p:spPr>
      </p:pic>
      <p:pic>
        <p:nvPicPr>
          <p:cNvPr id="4" name="Picture 3">
            <a:extLst>
              <a:ext uri="{FF2B5EF4-FFF2-40B4-BE49-F238E27FC236}">
                <a16:creationId xmlns:a16="http://schemas.microsoft.com/office/drawing/2014/main" id="{24911D82-2551-8DA7-9853-B2F896ED45A1}"/>
              </a:ext>
            </a:extLst>
          </p:cNvPr>
          <p:cNvPicPr>
            <a:picLocks noChangeAspect="1"/>
          </p:cNvPicPr>
          <p:nvPr/>
        </p:nvPicPr>
        <p:blipFill>
          <a:blip r:embed="rId6"/>
          <a:stretch>
            <a:fillRect/>
          </a:stretch>
        </p:blipFill>
        <p:spPr>
          <a:xfrm>
            <a:off x="276503" y="1105981"/>
            <a:ext cx="4342857" cy="3485714"/>
          </a:xfrm>
          <a:prstGeom prst="rect">
            <a:avLst/>
          </a:prstGeom>
        </p:spPr>
      </p:pic>
      <p:pic>
        <p:nvPicPr>
          <p:cNvPr id="8" name="Picture 7">
            <a:extLst>
              <a:ext uri="{FF2B5EF4-FFF2-40B4-BE49-F238E27FC236}">
                <a16:creationId xmlns:a16="http://schemas.microsoft.com/office/drawing/2014/main" id="{4E14ACF4-FEAF-0F38-90A2-8D67B02E5BC7}"/>
              </a:ext>
            </a:extLst>
          </p:cNvPr>
          <p:cNvPicPr>
            <a:picLocks noChangeAspect="1"/>
          </p:cNvPicPr>
          <p:nvPr/>
        </p:nvPicPr>
        <p:blipFill>
          <a:blip r:embed="rId7"/>
          <a:stretch>
            <a:fillRect/>
          </a:stretch>
        </p:blipFill>
        <p:spPr>
          <a:xfrm>
            <a:off x="4848364" y="1105981"/>
            <a:ext cx="4342857" cy="3485714"/>
          </a:xfrm>
          <a:prstGeom prst="rect">
            <a:avLst/>
          </a:prstGeom>
        </p:spPr>
      </p:pic>
    </p:spTree>
    <p:extLst>
      <p:ext uri="{BB962C8B-B14F-4D97-AF65-F5344CB8AC3E}">
        <p14:creationId xmlns:p14="http://schemas.microsoft.com/office/powerpoint/2010/main" val="3224863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31F70-048D-E40F-F547-90457F0F5337}"/>
              </a:ext>
            </a:extLst>
          </p:cNvPr>
          <p:cNvSpPr>
            <a:spLocks noGrp="1"/>
          </p:cNvSpPr>
          <p:nvPr>
            <p:ph type="title"/>
          </p:nvPr>
        </p:nvSpPr>
        <p:spPr>
          <a:xfrm>
            <a:off x="838200" y="365125"/>
            <a:ext cx="10515600" cy="1006475"/>
          </a:xfrm>
        </p:spPr>
        <p:txBody>
          <a:bodyPr/>
          <a:lstStyle/>
          <a:p>
            <a:r>
              <a:rPr lang="en-US" u="sng" dirty="0">
                <a:latin typeface="Times New Roman" panose="02020603050405020304" pitchFamily="18" charset="0"/>
                <a:cs typeface="Times New Roman" panose="02020603050405020304" pitchFamily="18" charset="0"/>
              </a:rPr>
              <a:t>Support vector machine-1</a:t>
            </a:r>
            <a:endParaRPr lang="en-IN" u="sng" dirty="0"/>
          </a:p>
        </p:txBody>
      </p:sp>
      <p:sp>
        <p:nvSpPr>
          <p:cNvPr id="5" name="Slide Number Placeholder 4">
            <a:extLst>
              <a:ext uri="{FF2B5EF4-FFF2-40B4-BE49-F238E27FC236}">
                <a16:creationId xmlns:a16="http://schemas.microsoft.com/office/drawing/2014/main" id="{3B950C40-24C3-3222-B14A-1B577E3585E7}"/>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16" name="TextBox 15">
            <a:extLst>
              <a:ext uri="{FF2B5EF4-FFF2-40B4-BE49-F238E27FC236}">
                <a16:creationId xmlns:a16="http://schemas.microsoft.com/office/drawing/2014/main" id="{D9241CD8-E8F9-7B1E-9BCA-D5F04D807F6F}"/>
              </a:ext>
            </a:extLst>
          </p:cNvPr>
          <p:cNvSpPr txBox="1"/>
          <p:nvPr/>
        </p:nvSpPr>
        <p:spPr>
          <a:xfrm>
            <a:off x="237710" y="1480075"/>
            <a:ext cx="3486148" cy="1046440"/>
          </a:xfrm>
          <a:prstGeom prst="rect">
            <a:avLst/>
          </a:prstGeom>
          <a:noFill/>
        </p:spPr>
        <p:txBody>
          <a:bodyPr wrap="square">
            <a:spAutoFit/>
          </a:bodyPr>
          <a:lstStyle/>
          <a:p>
            <a:pPr algn="ctr"/>
            <a:r>
              <a:rPr lang="en-US" sz="1100" dirty="0">
                <a:solidFill>
                  <a:schemeClr val="tx1"/>
                </a:solidFill>
                <a:latin typeface="Times New Roman" panose="02020603050405020304" pitchFamily="18" charset="0"/>
                <a:cs typeface="Times New Roman" panose="02020603050405020304" pitchFamily="18" charset="0"/>
              </a:rPr>
              <a:t>We trained an SVM model on the Energy Efficiency dataset using two x-variables, X3 and X8, to predict the Heating load event. This allowed us to create an SVM model with two x-variables, with Y1 Heating load as the y-variable and calculate a measure of accuracy</a:t>
            </a:r>
            <a:r>
              <a:rPr lang="en-US" dirty="0">
                <a:solidFill>
                  <a:schemeClr val="tx1"/>
                </a:solidFill>
                <a:latin typeface="Times New Roman" panose="02020603050405020304" pitchFamily="18" charset="0"/>
                <a:cs typeface="Times New Roman" panose="02020603050405020304" pitchFamily="18" charset="0"/>
              </a:rPr>
              <a:t>. </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D81FDA7B-9089-2365-235D-5E92E7940128}"/>
              </a:ext>
            </a:extLst>
          </p:cNvPr>
          <p:cNvSpPr txBox="1"/>
          <p:nvPr/>
        </p:nvSpPr>
        <p:spPr>
          <a:xfrm>
            <a:off x="3971923" y="1772330"/>
            <a:ext cx="3733801" cy="461665"/>
          </a:xfrm>
          <a:prstGeom prst="rect">
            <a:avLst/>
          </a:prstGeom>
          <a:noFill/>
        </p:spPr>
        <p:txBody>
          <a:bodyPr wrap="square">
            <a:spAutoFit/>
          </a:bodyPr>
          <a:lstStyle/>
          <a:p>
            <a:pPr algn="ctr"/>
            <a:r>
              <a:rPr lang="en-US" sz="1200" dirty="0">
                <a:solidFill>
                  <a:schemeClr val="tx1"/>
                </a:solidFill>
                <a:latin typeface="Times New Roman" panose="02020603050405020304" pitchFamily="18" charset="0"/>
                <a:cs typeface="Times New Roman" panose="02020603050405020304" pitchFamily="18" charset="0"/>
              </a:rPr>
              <a:t>For this model, the accuracy of the heating load prediction was found to be 84.8%.</a:t>
            </a:r>
            <a:endParaRPr lang="en-IN" sz="1200" dirty="0">
              <a:solidFill>
                <a:schemeClr val="tx1"/>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03ED26BB-2711-DAC5-5FB5-CB13155571CE}"/>
              </a:ext>
            </a:extLst>
          </p:cNvPr>
          <p:cNvSpPr txBox="1"/>
          <p:nvPr/>
        </p:nvSpPr>
        <p:spPr>
          <a:xfrm>
            <a:off x="7953789" y="1526049"/>
            <a:ext cx="4000501" cy="1015663"/>
          </a:xfrm>
          <a:prstGeom prst="rect">
            <a:avLst/>
          </a:prstGeom>
          <a:noFill/>
        </p:spPr>
        <p:txBody>
          <a:bodyPr wrap="square">
            <a:spAutoFit/>
          </a:bodyPr>
          <a:lstStyle/>
          <a:p>
            <a:r>
              <a:rPr lang="en-IN" sz="1200" dirty="0">
                <a:latin typeface="Times New Roman" panose="02020603050405020304" pitchFamily="18" charset="0"/>
                <a:cs typeface="Times New Roman" panose="02020603050405020304" pitchFamily="18" charset="0"/>
              </a:rPr>
              <a:t>The relationship between the variables X3 and X8 in relation to the heating load (Y1) is made more visually clear by the plot. By examining how effectively the decision boundaries divide the various classes, you can also evaluate the SVM model's quality.</a:t>
            </a:r>
          </a:p>
        </p:txBody>
      </p:sp>
      <p:pic>
        <p:nvPicPr>
          <p:cNvPr id="4" name="Picture 3">
            <a:extLst>
              <a:ext uri="{FF2B5EF4-FFF2-40B4-BE49-F238E27FC236}">
                <a16:creationId xmlns:a16="http://schemas.microsoft.com/office/drawing/2014/main" id="{C2C8B570-CA4E-8150-6B76-01AAC65D1F25}"/>
              </a:ext>
            </a:extLst>
          </p:cNvPr>
          <p:cNvPicPr>
            <a:picLocks noChangeAspect="1"/>
          </p:cNvPicPr>
          <p:nvPr/>
        </p:nvPicPr>
        <p:blipFill>
          <a:blip r:embed="rId2"/>
          <a:stretch>
            <a:fillRect/>
          </a:stretch>
        </p:blipFill>
        <p:spPr>
          <a:xfrm>
            <a:off x="237709" y="2696161"/>
            <a:ext cx="3504762" cy="2761905"/>
          </a:xfrm>
          <a:prstGeom prst="rect">
            <a:avLst/>
          </a:prstGeom>
        </p:spPr>
      </p:pic>
      <p:pic>
        <p:nvPicPr>
          <p:cNvPr id="7" name="Picture 6">
            <a:extLst>
              <a:ext uri="{FF2B5EF4-FFF2-40B4-BE49-F238E27FC236}">
                <a16:creationId xmlns:a16="http://schemas.microsoft.com/office/drawing/2014/main" id="{519C1B74-8217-62EF-2EDD-DAD5B9514997}"/>
              </a:ext>
            </a:extLst>
          </p:cNvPr>
          <p:cNvPicPr>
            <a:picLocks noChangeAspect="1"/>
          </p:cNvPicPr>
          <p:nvPr/>
        </p:nvPicPr>
        <p:blipFill>
          <a:blip r:embed="rId3"/>
          <a:stretch>
            <a:fillRect/>
          </a:stretch>
        </p:blipFill>
        <p:spPr>
          <a:xfrm>
            <a:off x="3934291" y="2696161"/>
            <a:ext cx="3752381" cy="2761905"/>
          </a:xfrm>
          <a:prstGeom prst="rect">
            <a:avLst/>
          </a:prstGeom>
        </p:spPr>
      </p:pic>
      <p:pic>
        <p:nvPicPr>
          <p:cNvPr id="9" name="Picture 8">
            <a:extLst>
              <a:ext uri="{FF2B5EF4-FFF2-40B4-BE49-F238E27FC236}">
                <a16:creationId xmlns:a16="http://schemas.microsoft.com/office/drawing/2014/main" id="{8193739F-3CBC-80FA-9EB7-54AB1D328F48}"/>
              </a:ext>
            </a:extLst>
          </p:cNvPr>
          <p:cNvPicPr>
            <a:picLocks noChangeAspect="1"/>
          </p:cNvPicPr>
          <p:nvPr/>
        </p:nvPicPr>
        <p:blipFill>
          <a:blip r:embed="rId4"/>
          <a:stretch>
            <a:fillRect/>
          </a:stretch>
        </p:blipFill>
        <p:spPr>
          <a:xfrm>
            <a:off x="7916195" y="2696161"/>
            <a:ext cx="4038095" cy="2780952"/>
          </a:xfrm>
          <a:prstGeom prst="rect">
            <a:avLst/>
          </a:prstGeom>
        </p:spPr>
      </p:pic>
    </p:spTree>
    <p:extLst>
      <p:ext uri="{BB962C8B-B14F-4D97-AF65-F5344CB8AC3E}">
        <p14:creationId xmlns:p14="http://schemas.microsoft.com/office/powerpoint/2010/main" val="3016577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31F70-048D-E40F-F547-90457F0F5337}"/>
              </a:ext>
            </a:extLst>
          </p:cNvPr>
          <p:cNvSpPr>
            <a:spLocks noGrp="1"/>
          </p:cNvSpPr>
          <p:nvPr>
            <p:ph type="title"/>
          </p:nvPr>
        </p:nvSpPr>
        <p:spPr>
          <a:xfrm>
            <a:off x="838200" y="365125"/>
            <a:ext cx="10515600" cy="1006475"/>
          </a:xfrm>
        </p:spPr>
        <p:txBody>
          <a:bodyPr/>
          <a:lstStyle/>
          <a:p>
            <a:r>
              <a:rPr lang="en-US" u="sng" dirty="0">
                <a:latin typeface="Times New Roman" panose="02020603050405020304" pitchFamily="18" charset="0"/>
                <a:cs typeface="Times New Roman" panose="02020603050405020304" pitchFamily="18" charset="0"/>
              </a:rPr>
              <a:t>Support vector machine-2</a:t>
            </a:r>
            <a:endParaRPr lang="en-IN" u="sng" dirty="0"/>
          </a:p>
        </p:txBody>
      </p:sp>
      <p:sp>
        <p:nvSpPr>
          <p:cNvPr id="5" name="Slide Number Placeholder 4">
            <a:extLst>
              <a:ext uri="{FF2B5EF4-FFF2-40B4-BE49-F238E27FC236}">
                <a16:creationId xmlns:a16="http://schemas.microsoft.com/office/drawing/2014/main" id="{3B950C40-24C3-3222-B14A-1B577E3585E7}"/>
              </a:ext>
            </a:extLst>
          </p:cNvPr>
          <p:cNvSpPr>
            <a:spLocks noGrp="1"/>
          </p:cNvSpPr>
          <p:nvPr>
            <p:ph type="sldNum" sz="quarter" idx="12"/>
          </p:nvPr>
        </p:nvSpPr>
        <p:spPr/>
        <p:txBody>
          <a:bodyPr/>
          <a:lstStyle/>
          <a:p>
            <a:fld id="{B5CEABB6-07DC-46E8-9B57-56EC44A396E5}" type="slidenum">
              <a:rPr lang="en-US" smtClean="0"/>
              <a:t>16</a:t>
            </a:fld>
            <a:endParaRPr lang="en-US" dirty="0"/>
          </a:p>
        </p:txBody>
      </p:sp>
      <p:sp>
        <p:nvSpPr>
          <p:cNvPr id="16" name="TextBox 15">
            <a:extLst>
              <a:ext uri="{FF2B5EF4-FFF2-40B4-BE49-F238E27FC236}">
                <a16:creationId xmlns:a16="http://schemas.microsoft.com/office/drawing/2014/main" id="{D9241CD8-E8F9-7B1E-9BCA-D5F04D807F6F}"/>
              </a:ext>
            </a:extLst>
          </p:cNvPr>
          <p:cNvSpPr txBox="1"/>
          <p:nvPr/>
        </p:nvSpPr>
        <p:spPr>
          <a:xfrm>
            <a:off x="237710" y="1480075"/>
            <a:ext cx="3486148" cy="938719"/>
          </a:xfrm>
          <a:prstGeom prst="rect">
            <a:avLst/>
          </a:prstGeom>
          <a:noFill/>
        </p:spPr>
        <p:txBody>
          <a:bodyPr wrap="square">
            <a:spAutoFit/>
          </a:bodyPr>
          <a:lstStyle/>
          <a:p>
            <a:pPr algn="ctr"/>
            <a:r>
              <a:rPr lang="en-US" sz="1100" dirty="0">
                <a:solidFill>
                  <a:schemeClr val="tx1"/>
                </a:solidFill>
                <a:latin typeface="Times New Roman" panose="02020603050405020304" pitchFamily="18" charset="0"/>
                <a:cs typeface="Times New Roman" panose="02020603050405020304" pitchFamily="18" charset="0"/>
              </a:rPr>
              <a:t>We trained an SVM model on the Energy Efficiency dataset using two x-variables, X2 and X6, to predict the cooling load event. This allowed us to create an SVM model with two x-variables, with Y2 cooling load as the y-variable and calculate a measure of accuracy. </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D81FDA7B-9089-2365-235D-5E92E7940128}"/>
              </a:ext>
            </a:extLst>
          </p:cNvPr>
          <p:cNvSpPr txBox="1"/>
          <p:nvPr/>
        </p:nvSpPr>
        <p:spPr>
          <a:xfrm>
            <a:off x="3971923" y="1772330"/>
            <a:ext cx="3733801" cy="461665"/>
          </a:xfrm>
          <a:prstGeom prst="rect">
            <a:avLst/>
          </a:prstGeom>
          <a:noFill/>
        </p:spPr>
        <p:txBody>
          <a:bodyPr wrap="square">
            <a:spAutoFit/>
          </a:bodyPr>
          <a:lstStyle/>
          <a:p>
            <a:pPr algn="ctr"/>
            <a:r>
              <a:rPr lang="en-US" sz="1200" dirty="0">
                <a:solidFill>
                  <a:schemeClr val="tx1"/>
                </a:solidFill>
                <a:latin typeface="Times New Roman" panose="02020603050405020304" pitchFamily="18" charset="0"/>
                <a:cs typeface="Times New Roman" panose="02020603050405020304" pitchFamily="18" charset="0"/>
              </a:rPr>
              <a:t>For this model, the accuracy of the cooling load prediction was found to be 87.4%.</a:t>
            </a:r>
            <a:endParaRPr lang="en-IN" sz="1200" dirty="0">
              <a:solidFill>
                <a:schemeClr val="tx1"/>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03ED26BB-2711-DAC5-5FB5-CB13155571CE}"/>
              </a:ext>
            </a:extLst>
          </p:cNvPr>
          <p:cNvSpPr txBox="1"/>
          <p:nvPr/>
        </p:nvSpPr>
        <p:spPr>
          <a:xfrm>
            <a:off x="7953789" y="1526049"/>
            <a:ext cx="4000501" cy="1015663"/>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With regard to the cooling load (Y2), the plot makes the relationship between the variables X2 and X6 easier to visualize. By examining how effectively the decision boundaries divide the various classes, you can also evaluate the SVM model's quality.</a:t>
            </a:r>
            <a:endParaRPr lang="en-IN" sz="12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63F0950-9F0C-779D-E6E1-B32129E4E307}"/>
              </a:ext>
            </a:extLst>
          </p:cNvPr>
          <p:cNvPicPr>
            <a:picLocks noChangeAspect="1"/>
          </p:cNvPicPr>
          <p:nvPr/>
        </p:nvPicPr>
        <p:blipFill>
          <a:blip r:embed="rId2"/>
          <a:stretch>
            <a:fillRect/>
          </a:stretch>
        </p:blipFill>
        <p:spPr>
          <a:xfrm>
            <a:off x="333632" y="2706270"/>
            <a:ext cx="3419048" cy="2761905"/>
          </a:xfrm>
          <a:prstGeom prst="rect">
            <a:avLst/>
          </a:prstGeom>
        </p:spPr>
      </p:pic>
      <p:pic>
        <p:nvPicPr>
          <p:cNvPr id="10" name="Picture 9">
            <a:extLst>
              <a:ext uri="{FF2B5EF4-FFF2-40B4-BE49-F238E27FC236}">
                <a16:creationId xmlns:a16="http://schemas.microsoft.com/office/drawing/2014/main" id="{487B7B6F-9DEF-606E-143E-9E81D9B5DBFC}"/>
              </a:ext>
            </a:extLst>
          </p:cNvPr>
          <p:cNvPicPr>
            <a:picLocks noChangeAspect="1"/>
          </p:cNvPicPr>
          <p:nvPr/>
        </p:nvPicPr>
        <p:blipFill>
          <a:blip r:embed="rId3"/>
          <a:stretch>
            <a:fillRect/>
          </a:stretch>
        </p:blipFill>
        <p:spPr>
          <a:xfrm>
            <a:off x="3971923" y="2691862"/>
            <a:ext cx="3580952" cy="2761905"/>
          </a:xfrm>
          <a:prstGeom prst="rect">
            <a:avLst/>
          </a:prstGeom>
        </p:spPr>
      </p:pic>
      <p:pic>
        <p:nvPicPr>
          <p:cNvPr id="12" name="Picture 11">
            <a:extLst>
              <a:ext uri="{FF2B5EF4-FFF2-40B4-BE49-F238E27FC236}">
                <a16:creationId xmlns:a16="http://schemas.microsoft.com/office/drawing/2014/main" id="{74F784C1-C795-9DD0-5C30-3432D0603D2F}"/>
              </a:ext>
            </a:extLst>
          </p:cNvPr>
          <p:cNvPicPr>
            <a:picLocks noChangeAspect="1"/>
          </p:cNvPicPr>
          <p:nvPr/>
        </p:nvPicPr>
        <p:blipFill>
          <a:blip r:embed="rId4"/>
          <a:stretch>
            <a:fillRect/>
          </a:stretch>
        </p:blipFill>
        <p:spPr>
          <a:xfrm>
            <a:off x="7877416" y="2691862"/>
            <a:ext cx="3980952" cy="2771429"/>
          </a:xfrm>
          <a:prstGeom prst="rect">
            <a:avLst/>
          </a:prstGeom>
        </p:spPr>
      </p:pic>
    </p:spTree>
    <p:extLst>
      <p:ext uri="{BB962C8B-B14F-4D97-AF65-F5344CB8AC3E}">
        <p14:creationId xmlns:p14="http://schemas.microsoft.com/office/powerpoint/2010/main" val="3127198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6BB30-5084-D40F-58EC-E1A5A988B443}"/>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Neural networks</a:t>
            </a:r>
            <a:endParaRPr lang="en-IN" u="sng"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E19DA4A1-E724-FE49-B2D0-8D5B973CDEB9}"/>
              </a:ext>
            </a:extLst>
          </p:cNvPr>
          <p:cNvSpPr>
            <a:spLocks noGrp="1"/>
          </p:cNvSpPr>
          <p:nvPr>
            <p:ph type="body" sz="quarter" idx="3"/>
          </p:nvPr>
        </p:nvSpPr>
        <p:spPr>
          <a:xfrm>
            <a:off x="3876675" y="1848745"/>
            <a:ext cx="4114800" cy="627289"/>
          </a:xfrm>
        </p:spPr>
        <p:txBody>
          <a:bodyPr>
            <a:normAutofit fontScale="25000" lnSpcReduction="20000"/>
          </a:bodyPr>
          <a:lstStyle/>
          <a:p>
            <a:r>
              <a:rPr lang="en-GB" sz="6400" dirty="0">
                <a:solidFill>
                  <a:schemeClr val="tx1"/>
                </a:solidFill>
                <a:latin typeface="Times New Roman" panose="02020603050405020304" pitchFamily="18" charset="0"/>
                <a:cs typeface="Times New Roman" panose="02020603050405020304" pitchFamily="18" charset="0"/>
              </a:rPr>
              <a:t>Neural Network with 4 inputs , 1 hidden layer with 2 nodes and 2 outputs</a:t>
            </a:r>
            <a:endParaRPr lang="en-US" sz="6400" dirty="0">
              <a:solidFill>
                <a:schemeClr val="tx1"/>
              </a:solidFill>
              <a:latin typeface="Times New Roman" panose="02020603050405020304" pitchFamily="18" charset="0"/>
              <a:cs typeface="Times New Roman" panose="02020603050405020304" pitchFamily="18" charset="0"/>
            </a:endParaRPr>
          </a:p>
          <a:p>
            <a:endParaRPr lang="en-IN" dirty="0"/>
          </a:p>
        </p:txBody>
      </p:sp>
      <p:sp>
        <p:nvSpPr>
          <p:cNvPr id="9" name="Slide Number Placeholder 8">
            <a:extLst>
              <a:ext uri="{FF2B5EF4-FFF2-40B4-BE49-F238E27FC236}">
                <a16:creationId xmlns:a16="http://schemas.microsoft.com/office/drawing/2014/main" id="{D55440CD-477F-3267-12D6-AFD2A97DE0EB}"/>
              </a:ext>
            </a:extLst>
          </p:cNvPr>
          <p:cNvSpPr>
            <a:spLocks noGrp="1"/>
          </p:cNvSpPr>
          <p:nvPr>
            <p:ph type="sldNum" sz="quarter" idx="12"/>
          </p:nvPr>
        </p:nvSpPr>
        <p:spPr/>
        <p:txBody>
          <a:bodyPr/>
          <a:lstStyle/>
          <a:p>
            <a:fld id="{B5CEABB6-07DC-46E8-9B57-56EC44A396E5}" type="slidenum">
              <a:rPr lang="en-US" smtClean="0"/>
              <a:t>17</a:t>
            </a:fld>
            <a:endParaRPr lang="en-US" dirty="0"/>
          </a:p>
        </p:txBody>
      </p:sp>
      <p:sp>
        <p:nvSpPr>
          <p:cNvPr id="22" name="TextBox 21">
            <a:extLst>
              <a:ext uri="{FF2B5EF4-FFF2-40B4-BE49-F238E27FC236}">
                <a16:creationId xmlns:a16="http://schemas.microsoft.com/office/drawing/2014/main" id="{77CF73AB-E1EF-B1E7-527A-87A0C753FE87}"/>
              </a:ext>
            </a:extLst>
          </p:cNvPr>
          <p:cNvSpPr txBox="1"/>
          <p:nvPr/>
        </p:nvSpPr>
        <p:spPr>
          <a:xfrm>
            <a:off x="6182521" y="5592535"/>
            <a:ext cx="3446462"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Accuracy Y1: 96.48%</a:t>
            </a:r>
          </a:p>
          <a:p>
            <a:pPr algn="ctr"/>
            <a:r>
              <a:rPr lang="en-US" sz="1200" dirty="0">
                <a:latin typeface="Times New Roman" panose="02020603050405020304" pitchFamily="18" charset="0"/>
                <a:cs typeface="Times New Roman" panose="02020603050405020304" pitchFamily="18" charset="0"/>
              </a:rPr>
              <a:t>                 Y2: 95.14% </a:t>
            </a:r>
            <a:endParaRPr lang="en-IN" sz="1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C362D68-EA21-D744-9F7D-58DE9F75253F}"/>
              </a:ext>
            </a:extLst>
          </p:cNvPr>
          <p:cNvPicPr>
            <a:picLocks noChangeAspect="1"/>
          </p:cNvPicPr>
          <p:nvPr/>
        </p:nvPicPr>
        <p:blipFill>
          <a:blip r:embed="rId2"/>
          <a:stretch>
            <a:fillRect/>
          </a:stretch>
        </p:blipFill>
        <p:spPr>
          <a:xfrm>
            <a:off x="6711708" y="2510563"/>
            <a:ext cx="4375391" cy="3162300"/>
          </a:xfrm>
          <a:prstGeom prst="rect">
            <a:avLst/>
          </a:prstGeom>
        </p:spPr>
      </p:pic>
      <p:pic>
        <p:nvPicPr>
          <p:cNvPr id="17" name="Picture 16">
            <a:extLst>
              <a:ext uri="{FF2B5EF4-FFF2-40B4-BE49-F238E27FC236}">
                <a16:creationId xmlns:a16="http://schemas.microsoft.com/office/drawing/2014/main" id="{122BDA44-8262-D070-4709-448D48014082}"/>
              </a:ext>
            </a:extLst>
          </p:cNvPr>
          <p:cNvPicPr>
            <a:picLocks noChangeAspect="1"/>
          </p:cNvPicPr>
          <p:nvPr/>
        </p:nvPicPr>
        <p:blipFill>
          <a:blip r:embed="rId3"/>
          <a:stretch>
            <a:fillRect/>
          </a:stretch>
        </p:blipFill>
        <p:spPr>
          <a:xfrm>
            <a:off x="839788" y="3261382"/>
            <a:ext cx="5227643" cy="1091545"/>
          </a:xfrm>
          <a:prstGeom prst="rect">
            <a:avLst/>
          </a:prstGeom>
        </p:spPr>
      </p:pic>
    </p:spTree>
    <p:extLst>
      <p:ext uri="{BB962C8B-B14F-4D97-AF65-F5344CB8AC3E}">
        <p14:creationId xmlns:p14="http://schemas.microsoft.com/office/powerpoint/2010/main" val="2711847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A125D-6039-DFE2-F625-D2A1BE917B73}"/>
              </a:ext>
            </a:extLst>
          </p:cNvPr>
          <p:cNvSpPr>
            <a:spLocks noGrp="1"/>
          </p:cNvSpPr>
          <p:nvPr>
            <p:ph type="title"/>
          </p:nvPr>
        </p:nvSpPr>
        <p:spPr>
          <a:xfrm>
            <a:off x="939860" y="365760"/>
            <a:ext cx="10318690" cy="822960"/>
          </a:xfrm>
        </p:spPr>
        <p:txBody>
          <a:bodyPr/>
          <a:lstStyle/>
          <a:p>
            <a:r>
              <a:rPr lang="en-US" u="sng" dirty="0">
                <a:latin typeface="Times New Roman" panose="02020603050405020304" pitchFamily="18" charset="0"/>
                <a:cs typeface="Times New Roman" panose="02020603050405020304" pitchFamily="18" charset="0"/>
              </a:rPr>
              <a:t>K-nearest neighbor model-1</a:t>
            </a:r>
            <a:endParaRPr lang="en-IN" u="sng"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7E5647F-D411-DCF7-15F7-4D1CE89CD8F0}"/>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
        <p:nvSpPr>
          <p:cNvPr id="14" name="Google Shape;1179;p66">
            <a:extLst>
              <a:ext uri="{FF2B5EF4-FFF2-40B4-BE49-F238E27FC236}">
                <a16:creationId xmlns:a16="http://schemas.microsoft.com/office/drawing/2014/main" id="{9D7678E8-707D-F464-878D-623844BFC9AB}"/>
              </a:ext>
            </a:extLst>
          </p:cNvPr>
          <p:cNvSpPr txBox="1">
            <a:spLocks/>
          </p:cNvSpPr>
          <p:nvPr/>
        </p:nvSpPr>
        <p:spPr>
          <a:xfrm flipH="1">
            <a:off x="4073576" y="1298561"/>
            <a:ext cx="3814502" cy="822960"/>
          </a:xfrm>
          <a:prstGeom prst="rect">
            <a:avLst/>
          </a:prstGeom>
          <a:noFill/>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spcBef>
                <a:spcPts val="0"/>
              </a:spcBef>
            </a:pPr>
            <a:r>
              <a:rPr lang="es-ES" sz="2500" dirty="0">
                <a:latin typeface="Times New Roman" panose="02020603050405020304" pitchFamily="18" charset="0"/>
                <a:cs typeface="Times New Roman" panose="02020603050405020304" pitchFamily="18" charset="0"/>
              </a:rPr>
              <a:t>KNN Model -1</a:t>
            </a:r>
          </a:p>
          <a:p>
            <a:pPr>
              <a:spcBef>
                <a:spcPts val="0"/>
              </a:spcBef>
            </a:pPr>
            <a:r>
              <a:rPr lang="es-ES" sz="2500" dirty="0">
                <a:solidFill>
                  <a:srgbClr val="00B0F0"/>
                </a:solidFill>
                <a:latin typeface="Times New Roman" panose="02020603050405020304" pitchFamily="18" charset="0"/>
                <a:cs typeface="Times New Roman" panose="02020603050405020304" pitchFamily="18" charset="0"/>
              </a:rPr>
              <a:t>(cooling Load – Y1)</a:t>
            </a:r>
          </a:p>
        </p:txBody>
      </p:sp>
      <p:sp>
        <p:nvSpPr>
          <p:cNvPr id="19" name="TextBox 18">
            <a:extLst>
              <a:ext uri="{FF2B5EF4-FFF2-40B4-BE49-F238E27FC236}">
                <a16:creationId xmlns:a16="http://schemas.microsoft.com/office/drawing/2014/main" id="{207E068C-B0CD-F7F8-2D5B-7F94846E470E}"/>
              </a:ext>
            </a:extLst>
          </p:cNvPr>
          <p:cNvSpPr txBox="1"/>
          <p:nvPr/>
        </p:nvSpPr>
        <p:spPr>
          <a:xfrm>
            <a:off x="5160714" y="4325363"/>
            <a:ext cx="6097836" cy="369332"/>
          </a:xfrm>
          <a:prstGeom prst="rect">
            <a:avLst/>
          </a:prstGeom>
          <a:noFill/>
        </p:spPr>
        <p:txBody>
          <a:bodyPr wrap="square">
            <a:spAutoFit/>
          </a:bodyPr>
          <a:lstStyle/>
          <a:p>
            <a:pPr marL="0" lvl="0" indent="0" algn="ctr" rtl="0">
              <a:spcBef>
                <a:spcPts val="0"/>
              </a:spcBef>
              <a:spcAft>
                <a:spcPts val="0"/>
              </a:spcAft>
              <a:buNone/>
            </a:pPr>
            <a:r>
              <a:rPr lang="en-IN" b="1" dirty="0">
                <a:solidFill>
                  <a:srgbClr val="00B0F0"/>
                </a:solidFill>
                <a:latin typeface="Times New Roman" panose="02020603050405020304" pitchFamily="18" charset="0"/>
                <a:cs typeface="Times New Roman" panose="02020603050405020304" pitchFamily="18" charset="0"/>
              </a:rPr>
              <a:t>Accuracy: 55.84%</a:t>
            </a:r>
          </a:p>
        </p:txBody>
      </p:sp>
      <p:pic>
        <p:nvPicPr>
          <p:cNvPr id="5" name="Picture 4">
            <a:extLst>
              <a:ext uri="{FF2B5EF4-FFF2-40B4-BE49-F238E27FC236}">
                <a16:creationId xmlns:a16="http://schemas.microsoft.com/office/drawing/2014/main" id="{F61EE44A-10C3-F2D9-912A-5C9608AA73B7}"/>
              </a:ext>
            </a:extLst>
          </p:cNvPr>
          <p:cNvPicPr>
            <a:picLocks noChangeAspect="1"/>
          </p:cNvPicPr>
          <p:nvPr/>
        </p:nvPicPr>
        <p:blipFill>
          <a:blip r:embed="rId2"/>
          <a:stretch>
            <a:fillRect/>
          </a:stretch>
        </p:blipFill>
        <p:spPr>
          <a:xfrm>
            <a:off x="1808838" y="2121521"/>
            <a:ext cx="4171989" cy="4521214"/>
          </a:xfrm>
          <a:prstGeom prst="rect">
            <a:avLst/>
          </a:prstGeom>
        </p:spPr>
      </p:pic>
      <p:pic>
        <p:nvPicPr>
          <p:cNvPr id="8" name="Picture 7">
            <a:extLst>
              <a:ext uri="{FF2B5EF4-FFF2-40B4-BE49-F238E27FC236}">
                <a16:creationId xmlns:a16="http://schemas.microsoft.com/office/drawing/2014/main" id="{A73ACFCB-2076-71D8-A5E3-AF95DDEB4088}"/>
              </a:ext>
            </a:extLst>
          </p:cNvPr>
          <p:cNvPicPr>
            <a:picLocks noChangeAspect="1"/>
          </p:cNvPicPr>
          <p:nvPr/>
        </p:nvPicPr>
        <p:blipFill>
          <a:blip r:embed="rId3"/>
          <a:stretch>
            <a:fillRect/>
          </a:stretch>
        </p:blipFill>
        <p:spPr>
          <a:xfrm>
            <a:off x="6880083" y="3238500"/>
            <a:ext cx="4378467" cy="822960"/>
          </a:xfrm>
          <a:prstGeom prst="rect">
            <a:avLst/>
          </a:prstGeom>
        </p:spPr>
      </p:pic>
    </p:spTree>
    <p:extLst>
      <p:ext uri="{BB962C8B-B14F-4D97-AF65-F5344CB8AC3E}">
        <p14:creationId xmlns:p14="http://schemas.microsoft.com/office/powerpoint/2010/main" val="2419424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A125D-6039-DFE2-F625-D2A1BE917B73}"/>
              </a:ext>
            </a:extLst>
          </p:cNvPr>
          <p:cNvSpPr>
            <a:spLocks noGrp="1"/>
          </p:cNvSpPr>
          <p:nvPr>
            <p:ph type="title"/>
          </p:nvPr>
        </p:nvSpPr>
        <p:spPr>
          <a:xfrm>
            <a:off x="939860" y="365760"/>
            <a:ext cx="10318690" cy="822960"/>
          </a:xfrm>
        </p:spPr>
        <p:txBody>
          <a:bodyPr/>
          <a:lstStyle/>
          <a:p>
            <a:r>
              <a:rPr lang="en-US" u="sng" dirty="0">
                <a:latin typeface="Times New Roman" panose="02020603050405020304" pitchFamily="18" charset="0"/>
                <a:cs typeface="Times New Roman" panose="02020603050405020304" pitchFamily="18" charset="0"/>
              </a:rPr>
              <a:t>K-nearest neighbor model-2</a:t>
            </a:r>
            <a:endParaRPr lang="en-IN" u="sng"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7E5647F-D411-DCF7-15F7-4D1CE89CD8F0}"/>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
        <p:nvSpPr>
          <p:cNvPr id="14" name="Google Shape;1179;p66">
            <a:extLst>
              <a:ext uri="{FF2B5EF4-FFF2-40B4-BE49-F238E27FC236}">
                <a16:creationId xmlns:a16="http://schemas.microsoft.com/office/drawing/2014/main" id="{9D7678E8-707D-F464-878D-623844BFC9AB}"/>
              </a:ext>
            </a:extLst>
          </p:cNvPr>
          <p:cNvSpPr txBox="1">
            <a:spLocks/>
          </p:cNvSpPr>
          <p:nvPr/>
        </p:nvSpPr>
        <p:spPr>
          <a:xfrm flipH="1">
            <a:off x="4073576" y="1298561"/>
            <a:ext cx="3814502" cy="822960"/>
          </a:xfrm>
          <a:prstGeom prst="rect">
            <a:avLst/>
          </a:prstGeom>
          <a:noFill/>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spcBef>
                <a:spcPts val="0"/>
              </a:spcBef>
            </a:pPr>
            <a:r>
              <a:rPr lang="es-ES" sz="2500" dirty="0">
                <a:latin typeface="Times New Roman" panose="02020603050405020304" pitchFamily="18" charset="0"/>
                <a:cs typeface="Times New Roman" panose="02020603050405020304" pitchFamily="18" charset="0"/>
              </a:rPr>
              <a:t>KNN Model -2</a:t>
            </a:r>
          </a:p>
          <a:p>
            <a:pPr>
              <a:spcBef>
                <a:spcPts val="0"/>
              </a:spcBef>
            </a:pPr>
            <a:r>
              <a:rPr lang="es-ES" sz="2500" dirty="0">
                <a:solidFill>
                  <a:srgbClr val="FF0000"/>
                </a:solidFill>
                <a:latin typeface="Times New Roman" panose="02020603050405020304" pitchFamily="18" charset="0"/>
                <a:cs typeface="Times New Roman" panose="02020603050405020304" pitchFamily="18" charset="0"/>
              </a:rPr>
              <a:t>(heating Load – Y2)</a:t>
            </a:r>
          </a:p>
        </p:txBody>
      </p:sp>
      <p:sp>
        <p:nvSpPr>
          <p:cNvPr id="19" name="TextBox 18">
            <a:extLst>
              <a:ext uri="{FF2B5EF4-FFF2-40B4-BE49-F238E27FC236}">
                <a16:creationId xmlns:a16="http://schemas.microsoft.com/office/drawing/2014/main" id="{207E068C-B0CD-F7F8-2D5B-7F94846E470E}"/>
              </a:ext>
            </a:extLst>
          </p:cNvPr>
          <p:cNvSpPr txBox="1"/>
          <p:nvPr/>
        </p:nvSpPr>
        <p:spPr>
          <a:xfrm>
            <a:off x="5561682" y="4235025"/>
            <a:ext cx="6097836" cy="369332"/>
          </a:xfrm>
          <a:prstGeom prst="rect">
            <a:avLst/>
          </a:prstGeom>
          <a:noFill/>
        </p:spPr>
        <p:txBody>
          <a:bodyPr wrap="square">
            <a:spAutoFit/>
          </a:bodyPr>
          <a:lstStyle/>
          <a:p>
            <a:pPr marL="0" lvl="0" indent="0" algn="ctr" rtl="0">
              <a:spcBef>
                <a:spcPts val="0"/>
              </a:spcBef>
              <a:spcAft>
                <a:spcPts val="0"/>
              </a:spcAft>
              <a:buNone/>
            </a:pPr>
            <a:r>
              <a:rPr lang="en-IN" b="1" dirty="0">
                <a:solidFill>
                  <a:srgbClr val="FF0000"/>
                </a:solidFill>
                <a:latin typeface="Times New Roman" panose="02020603050405020304" pitchFamily="18" charset="0"/>
                <a:cs typeface="Times New Roman" panose="02020603050405020304" pitchFamily="18" charset="0"/>
              </a:rPr>
              <a:t>Accuracy: 50.64%</a:t>
            </a:r>
          </a:p>
        </p:txBody>
      </p:sp>
      <p:pic>
        <p:nvPicPr>
          <p:cNvPr id="6" name="Picture 5">
            <a:extLst>
              <a:ext uri="{FF2B5EF4-FFF2-40B4-BE49-F238E27FC236}">
                <a16:creationId xmlns:a16="http://schemas.microsoft.com/office/drawing/2014/main" id="{29E42AE1-1961-841E-F6AB-395D2EC7A4E9}"/>
              </a:ext>
            </a:extLst>
          </p:cNvPr>
          <p:cNvPicPr>
            <a:picLocks noChangeAspect="1"/>
          </p:cNvPicPr>
          <p:nvPr/>
        </p:nvPicPr>
        <p:blipFill>
          <a:blip r:embed="rId2"/>
          <a:stretch>
            <a:fillRect/>
          </a:stretch>
        </p:blipFill>
        <p:spPr>
          <a:xfrm>
            <a:off x="1960311" y="2107761"/>
            <a:ext cx="4146014" cy="4493064"/>
          </a:xfrm>
          <a:prstGeom prst="rect">
            <a:avLst/>
          </a:prstGeom>
        </p:spPr>
      </p:pic>
      <p:pic>
        <p:nvPicPr>
          <p:cNvPr id="9" name="Picture 8">
            <a:extLst>
              <a:ext uri="{FF2B5EF4-FFF2-40B4-BE49-F238E27FC236}">
                <a16:creationId xmlns:a16="http://schemas.microsoft.com/office/drawing/2014/main" id="{649E140E-D621-6188-2FFC-93A307384787}"/>
              </a:ext>
            </a:extLst>
          </p:cNvPr>
          <p:cNvPicPr>
            <a:picLocks noChangeAspect="1"/>
          </p:cNvPicPr>
          <p:nvPr/>
        </p:nvPicPr>
        <p:blipFill>
          <a:blip r:embed="rId3"/>
          <a:stretch>
            <a:fillRect/>
          </a:stretch>
        </p:blipFill>
        <p:spPr>
          <a:xfrm>
            <a:off x="6660295" y="3331943"/>
            <a:ext cx="4484528" cy="679226"/>
          </a:xfrm>
          <a:prstGeom prst="rect">
            <a:avLst/>
          </a:prstGeom>
        </p:spPr>
      </p:pic>
    </p:spTree>
    <p:extLst>
      <p:ext uri="{BB962C8B-B14F-4D97-AF65-F5344CB8AC3E}">
        <p14:creationId xmlns:p14="http://schemas.microsoft.com/office/powerpoint/2010/main" val="1178634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76250" y="517779"/>
            <a:ext cx="4600575" cy="1325563"/>
          </a:xfrm>
        </p:spPr>
        <p:txBody>
          <a:bodyPr>
            <a:normAutofit/>
          </a:bodyPr>
          <a:lstStyle/>
          <a:p>
            <a:pPr algn="ctr"/>
            <a:r>
              <a:rPr lang="en-ZA" dirty="0">
                <a:latin typeface="Times New Roman" panose="02020603050405020304" pitchFamily="18" charset="0"/>
                <a:cs typeface="Times New Roman" panose="02020603050405020304" pitchFamily="18" charset="0"/>
              </a:rPr>
              <a:t>ABOUT dataset</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257175" y="1843342"/>
            <a:ext cx="5191125" cy="4878133"/>
          </a:xfrm>
        </p:spPr>
        <p:txBody>
          <a:bodyPr vert="horz" lIns="91440" tIns="45720" rIns="91440" bIns="45720" rtlCol="0" anchor="t">
            <a:noAutofit/>
          </a:bodyPr>
          <a:lstStyle/>
          <a:p>
            <a:pPr algn="just"/>
            <a:r>
              <a:rPr lang="en-US" sz="1600" b="0" i="0" dirty="0">
                <a:solidFill>
                  <a:srgbClr val="374151"/>
                </a:solidFill>
                <a:effectLst/>
                <a:latin typeface="Times New Roman" panose="02020603050405020304" pitchFamily="18" charset="0"/>
                <a:cs typeface="Times New Roman" panose="02020603050405020304" pitchFamily="18" charset="0"/>
              </a:rPr>
              <a:t>The dataset comprises 768 samples, each characterized by 8 features and 2 response variables, focusing on building energy efficiency. The features include Relative Compactness (X1), which assesses the building's compactness impacting its energy efficiency; Surface Area (X2), the total outer area; Wall Area (X3); Roof Area (X4); Overall Height (X5); Orientation (X6), specifying the building's directional facing (North, East, South, West); Glazing Area (X7), the glass-covered area; and Glazing Area Distribution (X8), detailing the glass distribution across the building. The two responses are Heating Load (Y1) and Cooling Load (Y2), indicating the energy required for heating and cooling the building, respectively. This dataset is vital for predicting and optimizing energy efficiency in building designs.</a:t>
            </a: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620991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2D03B-7713-9475-66E8-5037C0174FCD}"/>
              </a:ext>
            </a:extLst>
          </p:cNvPr>
          <p:cNvSpPr>
            <a:spLocks noGrp="1"/>
          </p:cNvSpPr>
          <p:nvPr>
            <p:ph type="title"/>
          </p:nvPr>
        </p:nvSpPr>
        <p:spPr>
          <a:xfrm>
            <a:off x="5866482" y="365125"/>
            <a:ext cx="6097836" cy="1325563"/>
          </a:xfrm>
        </p:spPr>
        <p:txBody>
          <a:bodyPr/>
          <a:lstStyle/>
          <a:p>
            <a:r>
              <a:rPr lang="en-US" dirty="0">
                <a:latin typeface="Times New Roman" panose="02020603050405020304" pitchFamily="18" charset="0"/>
                <a:cs typeface="Times New Roman" panose="02020603050405020304" pitchFamily="18" charset="0"/>
              </a:rPr>
              <a:t>Naïve bayes model-1</a:t>
            </a:r>
            <a:endParaRPr lang="en-IN" dirty="0">
              <a:latin typeface="Times New Roman" panose="02020603050405020304" pitchFamily="18" charset="0"/>
              <a:cs typeface="Times New Roman" panose="02020603050405020304" pitchFamily="18" charset="0"/>
            </a:endParaRPr>
          </a:p>
        </p:txBody>
      </p:sp>
      <p:sp>
        <p:nvSpPr>
          <p:cNvPr id="13" name="Slide Number Placeholder 12">
            <a:extLst>
              <a:ext uri="{FF2B5EF4-FFF2-40B4-BE49-F238E27FC236}">
                <a16:creationId xmlns:a16="http://schemas.microsoft.com/office/drawing/2014/main" id="{4D733AAD-29AA-7BC4-934F-5846E6C7A6D6}"/>
              </a:ext>
            </a:extLst>
          </p:cNvPr>
          <p:cNvSpPr>
            <a:spLocks noGrp="1"/>
          </p:cNvSpPr>
          <p:nvPr>
            <p:ph type="sldNum" sz="quarter" idx="12"/>
          </p:nvPr>
        </p:nvSpPr>
        <p:spPr/>
        <p:txBody>
          <a:bodyPr/>
          <a:lstStyle/>
          <a:p>
            <a:fld id="{B5CEABB6-07DC-46E8-9B57-56EC44A396E5}" type="slidenum">
              <a:rPr lang="en-US" smtClean="0"/>
              <a:t>20</a:t>
            </a:fld>
            <a:endParaRPr lang="en-US" dirty="0"/>
          </a:p>
        </p:txBody>
      </p:sp>
      <p:sp>
        <p:nvSpPr>
          <p:cNvPr id="18" name="TextBox 17">
            <a:extLst>
              <a:ext uri="{FF2B5EF4-FFF2-40B4-BE49-F238E27FC236}">
                <a16:creationId xmlns:a16="http://schemas.microsoft.com/office/drawing/2014/main" id="{BB0791E1-5D5E-4E05-65BC-3177D1467157}"/>
              </a:ext>
            </a:extLst>
          </p:cNvPr>
          <p:cNvSpPr txBox="1"/>
          <p:nvPr/>
        </p:nvSpPr>
        <p:spPr>
          <a:xfrm>
            <a:off x="6182146" y="1952219"/>
            <a:ext cx="6097836" cy="707886"/>
          </a:xfrm>
          <a:prstGeom prst="rect">
            <a:avLst/>
          </a:prstGeom>
          <a:noFill/>
        </p:spPr>
        <p:txBody>
          <a:bodyPr wrap="square">
            <a:spAutoFit/>
          </a:bodyPr>
          <a:lstStyle/>
          <a:p>
            <a:pPr marL="0" lvl="0" indent="0" algn="ctr" rtl="0">
              <a:spcBef>
                <a:spcPts val="0"/>
              </a:spcBef>
              <a:spcAft>
                <a:spcPts val="0"/>
              </a:spcAft>
              <a:buNone/>
            </a:pPr>
            <a:r>
              <a:rPr lang="en-IN" sz="2000" b="1" dirty="0">
                <a:latin typeface="Times New Roman" panose="02020603050405020304" pitchFamily="18" charset="0"/>
                <a:cs typeface="Times New Roman" panose="02020603050405020304" pitchFamily="18" charset="0"/>
              </a:rPr>
              <a:t>Naive Bayes Model-1</a:t>
            </a:r>
          </a:p>
          <a:p>
            <a:pPr marL="0" lvl="0" indent="0" algn="ctr" rtl="0">
              <a:spcBef>
                <a:spcPts val="0"/>
              </a:spcBef>
              <a:spcAft>
                <a:spcPts val="0"/>
              </a:spcAft>
              <a:buNone/>
            </a:pPr>
            <a:r>
              <a:rPr lang="en-IN" sz="2000" b="1" dirty="0">
                <a:solidFill>
                  <a:srgbClr val="00B0F0"/>
                </a:solidFill>
                <a:latin typeface="Times New Roman" panose="02020603050405020304" pitchFamily="18" charset="0"/>
                <a:cs typeface="Times New Roman" panose="02020603050405020304" pitchFamily="18" charset="0"/>
              </a:rPr>
              <a:t>(Cooling Load - Y1)</a:t>
            </a:r>
          </a:p>
        </p:txBody>
      </p:sp>
      <p:sp>
        <p:nvSpPr>
          <p:cNvPr id="20" name="TextBox 19">
            <a:extLst>
              <a:ext uri="{FF2B5EF4-FFF2-40B4-BE49-F238E27FC236}">
                <a16:creationId xmlns:a16="http://schemas.microsoft.com/office/drawing/2014/main" id="{8ECEACE3-87DA-52DA-BE13-35A52DF3EB26}"/>
              </a:ext>
            </a:extLst>
          </p:cNvPr>
          <p:cNvSpPr txBox="1"/>
          <p:nvPr/>
        </p:nvSpPr>
        <p:spPr>
          <a:xfrm>
            <a:off x="6325520" y="5379560"/>
            <a:ext cx="6141902" cy="369332"/>
          </a:xfrm>
          <a:prstGeom prst="rect">
            <a:avLst/>
          </a:prstGeom>
          <a:noFill/>
        </p:spPr>
        <p:txBody>
          <a:bodyPr wrap="square">
            <a:spAutoFit/>
          </a:bodyPr>
          <a:lstStyle/>
          <a:p>
            <a:pPr marL="0" lvl="0" indent="0" algn="ctr" rtl="0">
              <a:spcBef>
                <a:spcPts val="0"/>
              </a:spcBef>
              <a:spcAft>
                <a:spcPts val="0"/>
              </a:spcAft>
              <a:buNone/>
            </a:pPr>
            <a:r>
              <a:rPr lang="en-IN" b="1" dirty="0">
                <a:solidFill>
                  <a:srgbClr val="00B0F0"/>
                </a:solidFill>
                <a:latin typeface="Times New Roman" panose="02020603050405020304" pitchFamily="18" charset="0"/>
                <a:cs typeface="Times New Roman" panose="02020603050405020304" pitchFamily="18" charset="0"/>
              </a:rPr>
              <a:t>Accuracy: 87.01%</a:t>
            </a:r>
          </a:p>
        </p:txBody>
      </p:sp>
      <p:pic>
        <p:nvPicPr>
          <p:cNvPr id="5" name="Picture 4">
            <a:extLst>
              <a:ext uri="{FF2B5EF4-FFF2-40B4-BE49-F238E27FC236}">
                <a16:creationId xmlns:a16="http://schemas.microsoft.com/office/drawing/2014/main" id="{589E2F5B-2FC6-F5A3-DE70-72A36A053A3E}"/>
              </a:ext>
            </a:extLst>
          </p:cNvPr>
          <p:cNvPicPr>
            <a:picLocks noChangeAspect="1"/>
          </p:cNvPicPr>
          <p:nvPr/>
        </p:nvPicPr>
        <p:blipFill>
          <a:blip r:embed="rId2"/>
          <a:stretch>
            <a:fillRect/>
          </a:stretch>
        </p:blipFill>
        <p:spPr>
          <a:xfrm>
            <a:off x="93211" y="66675"/>
            <a:ext cx="5773271" cy="6858000"/>
          </a:xfrm>
          <a:prstGeom prst="rect">
            <a:avLst/>
          </a:prstGeom>
        </p:spPr>
      </p:pic>
      <p:pic>
        <p:nvPicPr>
          <p:cNvPr id="8" name="Picture 7">
            <a:extLst>
              <a:ext uri="{FF2B5EF4-FFF2-40B4-BE49-F238E27FC236}">
                <a16:creationId xmlns:a16="http://schemas.microsoft.com/office/drawing/2014/main" id="{D8DBA357-577D-F56B-BEB5-8E078A3E5BC3}"/>
              </a:ext>
            </a:extLst>
          </p:cNvPr>
          <p:cNvPicPr>
            <a:picLocks noChangeAspect="1"/>
          </p:cNvPicPr>
          <p:nvPr/>
        </p:nvPicPr>
        <p:blipFill>
          <a:blip r:embed="rId3"/>
          <a:stretch>
            <a:fillRect/>
          </a:stretch>
        </p:blipFill>
        <p:spPr>
          <a:xfrm>
            <a:off x="8391525" y="2778826"/>
            <a:ext cx="2905125" cy="1433698"/>
          </a:xfrm>
          <a:prstGeom prst="rect">
            <a:avLst/>
          </a:prstGeom>
        </p:spPr>
      </p:pic>
      <p:pic>
        <p:nvPicPr>
          <p:cNvPr id="10" name="Picture 9">
            <a:extLst>
              <a:ext uri="{FF2B5EF4-FFF2-40B4-BE49-F238E27FC236}">
                <a16:creationId xmlns:a16="http://schemas.microsoft.com/office/drawing/2014/main" id="{F5C9B5E2-0A6E-A230-FF8A-E248EEF5532F}"/>
              </a:ext>
            </a:extLst>
          </p:cNvPr>
          <p:cNvPicPr>
            <a:picLocks noChangeAspect="1"/>
          </p:cNvPicPr>
          <p:nvPr/>
        </p:nvPicPr>
        <p:blipFill>
          <a:blip r:embed="rId4"/>
          <a:stretch>
            <a:fillRect/>
          </a:stretch>
        </p:blipFill>
        <p:spPr>
          <a:xfrm>
            <a:off x="6559091" y="4212525"/>
            <a:ext cx="5051884" cy="942652"/>
          </a:xfrm>
          <a:prstGeom prst="rect">
            <a:avLst/>
          </a:prstGeom>
        </p:spPr>
      </p:pic>
    </p:spTree>
    <p:extLst>
      <p:ext uri="{BB962C8B-B14F-4D97-AF65-F5344CB8AC3E}">
        <p14:creationId xmlns:p14="http://schemas.microsoft.com/office/powerpoint/2010/main" val="3339034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2D03B-7713-9475-66E8-5037C0174FCD}"/>
              </a:ext>
            </a:extLst>
          </p:cNvPr>
          <p:cNvSpPr>
            <a:spLocks noGrp="1"/>
          </p:cNvSpPr>
          <p:nvPr>
            <p:ph type="title"/>
          </p:nvPr>
        </p:nvSpPr>
        <p:spPr>
          <a:xfrm>
            <a:off x="5866482" y="365125"/>
            <a:ext cx="6097836" cy="1325563"/>
          </a:xfrm>
        </p:spPr>
        <p:txBody>
          <a:bodyPr/>
          <a:lstStyle/>
          <a:p>
            <a:r>
              <a:rPr lang="en-US" dirty="0">
                <a:latin typeface="Times New Roman" panose="02020603050405020304" pitchFamily="18" charset="0"/>
                <a:cs typeface="Times New Roman" panose="02020603050405020304" pitchFamily="18" charset="0"/>
              </a:rPr>
              <a:t>Naïve bayes model-2</a:t>
            </a:r>
            <a:endParaRPr lang="en-IN" dirty="0">
              <a:latin typeface="Times New Roman" panose="02020603050405020304" pitchFamily="18" charset="0"/>
              <a:cs typeface="Times New Roman" panose="02020603050405020304" pitchFamily="18" charset="0"/>
            </a:endParaRPr>
          </a:p>
        </p:txBody>
      </p:sp>
      <p:sp>
        <p:nvSpPr>
          <p:cNvPr id="13" name="Slide Number Placeholder 12">
            <a:extLst>
              <a:ext uri="{FF2B5EF4-FFF2-40B4-BE49-F238E27FC236}">
                <a16:creationId xmlns:a16="http://schemas.microsoft.com/office/drawing/2014/main" id="{4D733AAD-29AA-7BC4-934F-5846E6C7A6D6}"/>
              </a:ext>
            </a:extLst>
          </p:cNvPr>
          <p:cNvSpPr>
            <a:spLocks noGrp="1"/>
          </p:cNvSpPr>
          <p:nvPr>
            <p:ph type="sldNum" sz="quarter" idx="12"/>
          </p:nvPr>
        </p:nvSpPr>
        <p:spPr/>
        <p:txBody>
          <a:bodyPr/>
          <a:lstStyle/>
          <a:p>
            <a:fld id="{B5CEABB6-07DC-46E8-9B57-56EC44A396E5}" type="slidenum">
              <a:rPr lang="en-US" smtClean="0"/>
              <a:t>21</a:t>
            </a:fld>
            <a:endParaRPr lang="en-US" dirty="0"/>
          </a:p>
        </p:txBody>
      </p:sp>
      <p:sp>
        <p:nvSpPr>
          <p:cNvPr id="18" name="TextBox 17">
            <a:extLst>
              <a:ext uri="{FF2B5EF4-FFF2-40B4-BE49-F238E27FC236}">
                <a16:creationId xmlns:a16="http://schemas.microsoft.com/office/drawing/2014/main" id="{BB0791E1-5D5E-4E05-65BC-3177D1467157}"/>
              </a:ext>
            </a:extLst>
          </p:cNvPr>
          <p:cNvSpPr txBox="1"/>
          <p:nvPr/>
        </p:nvSpPr>
        <p:spPr>
          <a:xfrm>
            <a:off x="6182146" y="1952219"/>
            <a:ext cx="6097836" cy="707886"/>
          </a:xfrm>
          <a:prstGeom prst="rect">
            <a:avLst/>
          </a:prstGeom>
          <a:noFill/>
        </p:spPr>
        <p:txBody>
          <a:bodyPr wrap="square">
            <a:spAutoFit/>
          </a:bodyPr>
          <a:lstStyle/>
          <a:p>
            <a:pPr marL="0" lvl="0" indent="0" algn="ctr" rtl="0">
              <a:spcBef>
                <a:spcPts val="0"/>
              </a:spcBef>
              <a:spcAft>
                <a:spcPts val="0"/>
              </a:spcAft>
              <a:buNone/>
            </a:pPr>
            <a:r>
              <a:rPr lang="en-IN" sz="2000" b="1" dirty="0">
                <a:latin typeface="Times New Roman" panose="02020603050405020304" pitchFamily="18" charset="0"/>
                <a:cs typeface="Times New Roman" panose="02020603050405020304" pitchFamily="18" charset="0"/>
              </a:rPr>
              <a:t>Naive Bayes Model-2</a:t>
            </a:r>
          </a:p>
          <a:p>
            <a:pPr marL="0" lvl="0" indent="0" algn="ctr" rtl="0">
              <a:spcBef>
                <a:spcPts val="0"/>
              </a:spcBef>
              <a:spcAft>
                <a:spcPts val="0"/>
              </a:spcAft>
              <a:buNone/>
            </a:pPr>
            <a:r>
              <a:rPr lang="en-IN" sz="2000" b="1" dirty="0">
                <a:solidFill>
                  <a:srgbClr val="FF0000"/>
                </a:solidFill>
                <a:latin typeface="Times New Roman" panose="02020603050405020304" pitchFamily="18" charset="0"/>
                <a:cs typeface="Times New Roman" panose="02020603050405020304" pitchFamily="18" charset="0"/>
              </a:rPr>
              <a:t>(Heating Load – Y2)</a:t>
            </a:r>
          </a:p>
        </p:txBody>
      </p:sp>
      <p:sp>
        <p:nvSpPr>
          <p:cNvPr id="7" name="TextBox 6">
            <a:extLst>
              <a:ext uri="{FF2B5EF4-FFF2-40B4-BE49-F238E27FC236}">
                <a16:creationId xmlns:a16="http://schemas.microsoft.com/office/drawing/2014/main" id="{962A5F8B-E75B-136E-D0AB-F5082D6EB18D}"/>
              </a:ext>
            </a:extLst>
          </p:cNvPr>
          <p:cNvSpPr txBox="1"/>
          <p:nvPr/>
        </p:nvSpPr>
        <p:spPr>
          <a:xfrm>
            <a:off x="6050098" y="5313966"/>
            <a:ext cx="6141902" cy="369332"/>
          </a:xfrm>
          <a:prstGeom prst="rect">
            <a:avLst/>
          </a:prstGeom>
          <a:noFill/>
        </p:spPr>
        <p:txBody>
          <a:bodyPr wrap="square">
            <a:spAutoFit/>
          </a:bodyPr>
          <a:lstStyle/>
          <a:p>
            <a:pPr marL="0" lvl="0" indent="0" algn="ctr" rtl="0">
              <a:spcBef>
                <a:spcPts val="0"/>
              </a:spcBef>
              <a:spcAft>
                <a:spcPts val="0"/>
              </a:spcAft>
              <a:buNone/>
            </a:pPr>
            <a:r>
              <a:rPr lang="en-IN" b="1" dirty="0">
                <a:solidFill>
                  <a:srgbClr val="FF0000"/>
                </a:solidFill>
                <a:latin typeface="Times New Roman" panose="02020603050405020304" pitchFamily="18" charset="0"/>
                <a:cs typeface="Times New Roman" panose="02020603050405020304" pitchFamily="18" charset="0"/>
              </a:rPr>
              <a:t>Accuracy: 83.54%</a:t>
            </a:r>
          </a:p>
        </p:txBody>
      </p:sp>
      <p:pic>
        <p:nvPicPr>
          <p:cNvPr id="4" name="Picture 3">
            <a:extLst>
              <a:ext uri="{FF2B5EF4-FFF2-40B4-BE49-F238E27FC236}">
                <a16:creationId xmlns:a16="http://schemas.microsoft.com/office/drawing/2014/main" id="{85133692-3D58-7A02-1237-04D169E27540}"/>
              </a:ext>
            </a:extLst>
          </p:cNvPr>
          <p:cNvPicPr>
            <a:picLocks noChangeAspect="1"/>
          </p:cNvPicPr>
          <p:nvPr/>
        </p:nvPicPr>
        <p:blipFill>
          <a:blip r:embed="rId2"/>
          <a:stretch>
            <a:fillRect/>
          </a:stretch>
        </p:blipFill>
        <p:spPr>
          <a:xfrm>
            <a:off x="32199" y="41132"/>
            <a:ext cx="5834283" cy="6858000"/>
          </a:xfrm>
          <a:prstGeom prst="rect">
            <a:avLst/>
          </a:prstGeom>
        </p:spPr>
      </p:pic>
      <p:pic>
        <p:nvPicPr>
          <p:cNvPr id="9" name="Picture 8">
            <a:extLst>
              <a:ext uri="{FF2B5EF4-FFF2-40B4-BE49-F238E27FC236}">
                <a16:creationId xmlns:a16="http://schemas.microsoft.com/office/drawing/2014/main" id="{D202F859-29AF-5B58-D95E-6FB0DEF5D5EE}"/>
              </a:ext>
            </a:extLst>
          </p:cNvPr>
          <p:cNvPicPr>
            <a:picLocks noChangeAspect="1"/>
          </p:cNvPicPr>
          <p:nvPr/>
        </p:nvPicPr>
        <p:blipFill>
          <a:blip r:embed="rId3"/>
          <a:stretch>
            <a:fillRect/>
          </a:stretch>
        </p:blipFill>
        <p:spPr>
          <a:xfrm>
            <a:off x="8396046" y="2872333"/>
            <a:ext cx="2944279" cy="1325563"/>
          </a:xfrm>
          <a:prstGeom prst="rect">
            <a:avLst/>
          </a:prstGeom>
        </p:spPr>
      </p:pic>
      <p:pic>
        <p:nvPicPr>
          <p:cNvPr id="12" name="Picture 11">
            <a:extLst>
              <a:ext uri="{FF2B5EF4-FFF2-40B4-BE49-F238E27FC236}">
                <a16:creationId xmlns:a16="http://schemas.microsoft.com/office/drawing/2014/main" id="{A847E6CE-A323-ACA9-2182-170D38FF7D40}"/>
              </a:ext>
            </a:extLst>
          </p:cNvPr>
          <p:cNvPicPr>
            <a:picLocks noChangeAspect="1"/>
          </p:cNvPicPr>
          <p:nvPr/>
        </p:nvPicPr>
        <p:blipFill>
          <a:blip r:embed="rId4"/>
          <a:stretch>
            <a:fillRect/>
          </a:stretch>
        </p:blipFill>
        <p:spPr>
          <a:xfrm>
            <a:off x="6425951" y="4410124"/>
            <a:ext cx="5610225" cy="853730"/>
          </a:xfrm>
          <a:prstGeom prst="rect">
            <a:avLst/>
          </a:prstGeom>
        </p:spPr>
      </p:pic>
    </p:spTree>
    <p:extLst>
      <p:ext uri="{BB962C8B-B14F-4D97-AF65-F5344CB8AC3E}">
        <p14:creationId xmlns:p14="http://schemas.microsoft.com/office/powerpoint/2010/main" val="227135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2DF4697-0D99-5919-88E7-C8D4F9222F26}"/>
              </a:ext>
            </a:extLst>
          </p:cNvPr>
          <p:cNvSpPr>
            <a:spLocks noGrp="1"/>
          </p:cNvSpPr>
          <p:nvPr>
            <p:ph type="sldNum" sz="quarter" idx="12"/>
          </p:nvPr>
        </p:nvSpPr>
        <p:spPr/>
        <p:txBody>
          <a:bodyPr/>
          <a:lstStyle/>
          <a:p>
            <a:fld id="{B5CEABB6-07DC-46E8-9B57-56EC44A396E5}" type="slidenum">
              <a:rPr lang="en-US" smtClean="0"/>
              <a:t>22</a:t>
            </a:fld>
            <a:endParaRPr lang="en-US" dirty="0"/>
          </a:p>
        </p:txBody>
      </p:sp>
      <p:pic>
        <p:nvPicPr>
          <p:cNvPr id="9" name="Picture 8">
            <a:extLst>
              <a:ext uri="{FF2B5EF4-FFF2-40B4-BE49-F238E27FC236}">
                <a16:creationId xmlns:a16="http://schemas.microsoft.com/office/drawing/2014/main" id="{7DF8C140-4AA1-00A7-0C24-968F39030B1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74954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9CA22-2764-1C07-6E35-4CB887DA59AA}"/>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Which Modeling analysis technique worked best?</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2609ED2-EA95-7BC5-4706-A1EB571800AF}"/>
              </a:ext>
            </a:extLst>
          </p:cNvPr>
          <p:cNvSpPr>
            <a:spLocks noGrp="1"/>
          </p:cNvSpPr>
          <p:nvPr>
            <p:ph type="sldNum" sz="quarter" idx="11"/>
          </p:nvPr>
        </p:nvSpPr>
        <p:spPr/>
        <p:txBody>
          <a:bodyPr/>
          <a:lstStyle/>
          <a:p>
            <a:fld id="{19B51A1E-902D-48AF-9020-955120F399B6}" type="slidenum">
              <a:rPr lang="en-ZA" smtClean="0"/>
              <a:pPr/>
              <a:t>23</a:t>
            </a:fld>
            <a:endParaRPr lang="en-ZA" dirty="0"/>
          </a:p>
        </p:txBody>
      </p:sp>
      <p:sp>
        <p:nvSpPr>
          <p:cNvPr id="5" name="Text Placeholder 4">
            <a:extLst>
              <a:ext uri="{FF2B5EF4-FFF2-40B4-BE49-F238E27FC236}">
                <a16:creationId xmlns:a16="http://schemas.microsoft.com/office/drawing/2014/main" id="{7A0A13BD-23F3-3122-66FB-1A021ED7C7D5}"/>
              </a:ext>
            </a:extLst>
          </p:cNvPr>
          <p:cNvSpPr>
            <a:spLocks noGrp="1"/>
          </p:cNvSpPr>
          <p:nvPr>
            <p:ph type="body" sz="quarter" idx="30"/>
          </p:nvPr>
        </p:nvSpPr>
        <p:spPr>
          <a:xfrm>
            <a:off x="171890" y="2220137"/>
            <a:ext cx="2197333" cy="1851792"/>
          </a:xfrm>
        </p:spPr>
        <p:txBody>
          <a:bodyPr/>
          <a:lstStyle/>
          <a:p>
            <a:r>
              <a:rPr lang="en-US" dirty="0"/>
              <a:t>1</a:t>
            </a:r>
            <a:endParaRPr lang="en-IN" dirty="0"/>
          </a:p>
        </p:txBody>
      </p:sp>
      <p:sp>
        <p:nvSpPr>
          <p:cNvPr id="6" name="Text Placeholder 5">
            <a:extLst>
              <a:ext uri="{FF2B5EF4-FFF2-40B4-BE49-F238E27FC236}">
                <a16:creationId xmlns:a16="http://schemas.microsoft.com/office/drawing/2014/main" id="{66971C7D-16D8-4CB2-E865-6B5705C8831B}"/>
              </a:ext>
            </a:extLst>
          </p:cNvPr>
          <p:cNvSpPr>
            <a:spLocks noGrp="1"/>
          </p:cNvSpPr>
          <p:nvPr>
            <p:ph type="body" sz="quarter" idx="31"/>
          </p:nvPr>
        </p:nvSpPr>
        <p:spPr>
          <a:xfrm>
            <a:off x="2590867" y="2220137"/>
            <a:ext cx="2197334" cy="1851792"/>
          </a:xfrm>
        </p:spPr>
        <p:txBody>
          <a:bodyPr/>
          <a:lstStyle/>
          <a:p>
            <a:r>
              <a:rPr lang="en-US" dirty="0"/>
              <a:t>2</a:t>
            </a:r>
          </a:p>
          <a:p>
            <a:r>
              <a:rPr lang="en-IN" sz="1400" dirty="0">
                <a:solidFill>
                  <a:schemeClr val="bg1"/>
                </a:solidFill>
                <a:latin typeface="Times New Roman" panose="02020603050405020304" pitchFamily="18" charset="0"/>
                <a:cs typeface="Times New Roman" panose="02020603050405020304" pitchFamily="18" charset="0"/>
              </a:rPr>
              <a:t>ACCURACY</a:t>
            </a:r>
          </a:p>
          <a:p>
            <a:r>
              <a:rPr lang="en-IN" sz="1400" dirty="0">
                <a:solidFill>
                  <a:schemeClr val="bg1"/>
                </a:solidFill>
                <a:latin typeface="Times New Roman" panose="02020603050405020304" pitchFamily="18" charset="0"/>
                <a:cs typeface="Times New Roman" panose="02020603050405020304" pitchFamily="18" charset="0"/>
              </a:rPr>
              <a:t>Y1: 84.8%</a:t>
            </a:r>
          </a:p>
          <a:p>
            <a:r>
              <a:rPr lang="en-IN" sz="1400" dirty="0">
                <a:solidFill>
                  <a:schemeClr val="bg1"/>
                </a:solidFill>
                <a:latin typeface="Times New Roman" panose="02020603050405020304" pitchFamily="18" charset="0"/>
                <a:cs typeface="Times New Roman" panose="02020603050405020304" pitchFamily="18" charset="0"/>
              </a:rPr>
              <a:t>Y2: 87.4%</a:t>
            </a:r>
          </a:p>
          <a:p>
            <a:endParaRPr lang="en-IN" dirty="0"/>
          </a:p>
        </p:txBody>
      </p:sp>
      <p:sp>
        <p:nvSpPr>
          <p:cNvPr id="7" name="Text Placeholder 6">
            <a:extLst>
              <a:ext uri="{FF2B5EF4-FFF2-40B4-BE49-F238E27FC236}">
                <a16:creationId xmlns:a16="http://schemas.microsoft.com/office/drawing/2014/main" id="{499F0C2C-9ECA-9FF4-A9F9-1B505CFC24D9}"/>
              </a:ext>
            </a:extLst>
          </p:cNvPr>
          <p:cNvSpPr>
            <a:spLocks noGrp="1"/>
          </p:cNvSpPr>
          <p:nvPr>
            <p:ph type="body" sz="quarter" idx="33"/>
          </p:nvPr>
        </p:nvSpPr>
        <p:spPr>
          <a:xfrm>
            <a:off x="5035740" y="2205926"/>
            <a:ext cx="2286001" cy="1851792"/>
          </a:xfrm>
        </p:spPr>
        <p:txBody>
          <a:bodyPr/>
          <a:lstStyle/>
          <a:p>
            <a:r>
              <a:rPr lang="en-US" dirty="0"/>
              <a:t>3</a:t>
            </a:r>
          </a:p>
          <a:p>
            <a:r>
              <a:rPr lang="en-IN" sz="1400" dirty="0">
                <a:solidFill>
                  <a:schemeClr val="bg1"/>
                </a:solidFill>
                <a:latin typeface="Times New Roman" panose="02020603050405020304" pitchFamily="18" charset="0"/>
                <a:cs typeface="Times New Roman" panose="02020603050405020304" pitchFamily="18" charset="0"/>
              </a:rPr>
              <a:t>ACCURACY</a:t>
            </a:r>
          </a:p>
          <a:p>
            <a:r>
              <a:rPr lang="en-IN" sz="1400" dirty="0">
                <a:solidFill>
                  <a:schemeClr val="bg1"/>
                </a:solidFill>
                <a:latin typeface="Times New Roman" panose="02020603050405020304" pitchFamily="18" charset="0"/>
                <a:cs typeface="Times New Roman" panose="02020603050405020304" pitchFamily="18" charset="0"/>
              </a:rPr>
              <a:t>Y1: 96.48%</a:t>
            </a:r>
          </a:p>
          <a:p>
            <a:r>
              <a:rPr lang="en-IN" sz="1400" dirty="0">
                <a:solidFill>
                  <a:schemeClr val="bg1"/>
                </a:solidFill>
                <a:latin typeface="Times New Roman" panose="02020603050405020304" pitchFamily="18" charset="0"/>
                <a:cs typeface="Times New Roman" panose="02020603050405020304" pitchFamily="18" charset="0"/>
              </a:rPr>
              <a:t>Y2: 95.14%</a:t>
            </a:r>
          </a:p>
          <a:p>
            <a:endParaRPr lang="en-IN" dirty="0"/>
          </a:p>
        </p:txBody>
      </p:sp>
      <p:sp>
        <p:nvSpPr>
          <p:cNvPr id="10" name="Text Placeholder 9">
            <a:extLst>
              <a:ext uri="{FF2B5EF4-FFF2-40B4-BE49-F238E27FC236}">
                <a16:creationId xmlns:a16="http://schemas.microsoft.com/office/drawing/2014/main" id="{A25E55A8-F69F-F1EE-3988-0A02F7F5919F}"/>
              </a:ext>
            </a:extLst>
          </p:cNvPr>
          <p:cNvSpPr>
            <a:spLocks noGrp="1"/>
          </p:cNvSpPr>
          <p:nvPr>
            <p:ph type="body" sz="quarter" idx="34"/>
          </p:nvPr>
        </p:nvSpPr>
        <p:spPr>
          <a:xfrm>
            <a:off x="137833" y="2410386"/>
            <a:ext cx="2286000" cy="313182"/>
          </a:xfrm>
        </p:spPr>
        <p:txBody>
          <a:bodyPr/>
          <a:lstStyle/>
          <a:p>
            <a:r>
              <a:rPr lang="en-US" dirty="0">
                <a:latin typeface="Times New Roman" panose="02020603050405020304" pitchFamily="18" charset="0"/>
                <a:cs typeface="Times New Roman" panose="02020603050405020304" pitchFamily="18" charset="0"/>
              </a:rPr>
              <a:t>Perceptron</a:t>
            </a:r>
            <a:endParaRPr lang="en-IN" dirty="0">
              <a:latin typeface="Times New Roman" panose="02020603050405020304" pitchFamily="18" charset="0"/>
              <a:cs typeface="Times New Roman" panose="02020603050405020304" pitchFamily="18" charset="0"/>
            </a:endParaRPr>
          </a:p>
        </p:txBody>
      </p:sp>
      <p:sp>
        <p:nvSpPr>
          <p:cNvPr id="12" name="Text Placeholder 11">
            <a:extLst>
              <a:ext uri="{FF2B5EF4-FFF2-40B4-BE49-F238E27FC236}">
                <a16:creationId xmlns:a16="http://schemas.microsoft.com/office/drawing/2014/main" id="{B3F95A1D-2B80-B80E-EB0B-54AC4E457EDC}"/>
              </a:ext>
            </a:extLst>
          </p:cNvPr>
          <p:cNvSpPr>
            <a:spLocks noGrp="1"/>
          </p:cNvSpPr>
          <p:nvPr>
            <p:ph type="body" sz="quarter" idx="36"/>
          </p:nvPr>
        </p:nvSpPr>
        <p:spPr>
          <a:xfrm>
            <a:off x="2442305" y="2261097"/>
            <a:ext cx="2336119" cy="462471"/>
          </a:xfrm>
        </p:spPr>
        <p:txBody>
          <a:bodyPr/>
          <a:lstStyle/>
          <a:p>
            <a:r>
              <a:rPr lang="en-US" dirty="0">
                <a:latin typeface="Times New Roman" panose="02020603050405020304" pitchFamily="18" charset="0"/>
                <a:cs typeface="Times New Roman" panose="02020603050405020304" pitchFamily="18" charset="0"/>
              </a:rPr>
              <a:t>Support Vector Machine</a:t>
            </a:r>
            <a:endParaRPr lang="en-IN" dirty="0">
              <a:latin typeface="Times New Roman" panose="02020603050405020304" pitchFamily="18" charset="0"/>
              <a:cs typeface="Times New Roman" panose="02020603050405020304" pitchFamily="18" charset="0"/>
            </a:endParaRPr>
          </a:p>
        </p:txBody>
      </p:sp>
      <p:sp>
        <p:nvSpPr>
          <p:cNvPr id="13" name="Text Placeholder 12">
            <a:extLst>
              <a:ext uri="{FF2B5EF4-FFF2-40B4-BE49-F238E27FC236}">
                <a16:creationId xmlns:a16="http://schemas.microsoft.com/office/drawing/2014/main" id="{D30AE1E0-C8D1-C879-B5D6-28AEE2B86D72}"/>
              </a:ext>
            </a:extLst>
          </p:cNvPr>
          <p:cNvSpPr>
            <a:spLocks noGrp="1"/>
          </p:cNvSpPr>
          <p:nvPr>
            <p:ph type="body" sz="quarter" idx="37"/>
          </p:nvPr>
        </p:nvSpPr>
        <p:spPr>
          <a:xfrm>
            <a:off x="4946402" y="2354236"/>
            <a:ext cx="2286000" cy="336804"/>
          </a:xfrm>
        </p:spPr>
        <p:txBody>
          <a:bodyPr/>
          <a:lstStyle/>
          <a:p>
            <a:r>
              <a:rPr lang="en-US" dirty="0">
                <a:latin typeface="Times New Roman" panose="02020603050405020304" pitchFamily="18" charset="0"/>
                <a:cs typeface="Times New Roman" panose="02020603050405020304" pitchFamily="18" charset="0"/>
              </a:rPr>
              <a:t>Neural Network</a:t>
            </a:r>
            <a:endParaRPr lang="en-IN"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DF7FFAEF-A1F0-FDC2-BDD9-B8764FCD617D}"/>
              </a:ext>
            </a:extLst>
          </p:cNvPr>
          <p:cNvSpPr/>
          <p:nvPr/>
        </p:nvSpPr>
        <p:spPr>
          <a:xfrm>
            <a:off x="9881703" y="2192804"/>
            <a:ext cx="2081003" cy="1851792"/>
          </a:xfrm>
          <a:prstGeom prst="rect">
            <a:avLst/>
          </a:prstGeom>
          <a:solidFill>
            <a:srgbClr val="FF99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b="1" dirty="0">
              <a:solidFill>
                <a:schemeClr val="tx1"/>
              </a:solidFill>
              <a:latin typeface="+mj-lt"/>
              <a:cs typeface="Times New Roman" panose="02020603050405020304" pitchFamily="18" charset="0"/>
            </a:endParaRPr>
          </a:p>
          <a:p>
            <a:pPr algn="ctr"/>
            <a:endParaRPr lang="en-IN" sz="1400" b="1" dirty="0">
              <a:solidFill>
                <a:schemeClr val="tx1"/>
              </a:solidFill>
              <a:latin typeface="Times New Roman" panose="02020603050405020304" pitchFamily="18" charset="0"/>
              <a:cs typeface="Times New Roman" panose="02020603050405020304" pitchFamily="18" charset="0"/>
            </a:endParaRPr>
          </a:p>
          <a:p>
            <a:pPr algn="ctr"/>
            <a:endParaRPr lang="en-IN" sz="1400" b="1" dirty="0">
              <a:solidFill>
                <a:schemeClr val="tx1"/>
              </a:solidFill>
              <a:latin typeface="Times New Roman" panose="02020603050405020304" pitchFamily="18" charset="0"/>
              <a:cs typeface="Times New Roman" panose="02020603050405020304" pitchFamily="18" charset="0"/>
            </a:endParaRPr>
          </a:p>
          <a:p>
            <a:pPr algn="ctr"/>
            <a:endParaRPr lang="en-IN" sz="1400" b="1" dirty="0">
              <a:solidFill>
                <a:schemeClr val="tx1"/>
              </a:solidFill>
              <a:latin typeface="Times New Roman" panose="02020603050405020304" pitchFamily="18" charset="0"/>
              <a:cs typeface="Times New Roman" panose="02020603050405020304" pitchFamily="18" charset="0"/>
            </a:endParaRPr>
          </a:p>
          <a:p>
            <a:pPr algn="ctr"/>
            <a:endParaRPr lang="en-IN" sz="1400" b="1" dirty="0">
              <a:solidFill>
                <a:schemeClr val="tx1"/>
              </a:solidFill>
              <a:latin typeface="Times New Roman" panose="02020603050405020304" pitchFamily="18" charset="0"/>
              <a:cs typeface="Times New Roman" panose="02020603050405020304" pitchFamily="18" charset="0"/>
            </a:endParaRPr>
          </a:p>
          <a:p>
            <a:pPr algn="ctr"/>
            <a:r>
              <a:rPr lang="en-IN" sz="3600" b="1" dirty="0">
                <a:solidFill>
                  <a:schemeClr val="tx1"/>
                </a:solidFill>
                <a:latin typeface="+mj-lt"/>
                <a:cs typeface="Times New Roman" panose="02020603050405020304" pitchFamily="18" charset="0"/>
              </a:rPr>
              <a:t>5</a:t>
            </a:r>
          </a:p>
          <a:p>
            <a:pPr algn="ctr"/>
            <a:r>
              <a:rPr lang="en-IN" sz="1400" b="1" dirty="0">
                <a:solidFill>
                  <a:schemeClr val="bg1"/>
                </a:solidFill>
                <a:latin typeface="Times New Roman" panose="02020603050405020304" pitchFamily="18" charset="0"/>
                <a:cs typeface="Times New Roman" panose="02020603050405020304" pitchFamily="18" charset="0"/>
              </a:rPr>
              <a:t>ACCURACY</a:t>
            </a:r>
          </a:p>
          <a:p>
            <a:pPr algn="ctr"/>
            <a:r>
              <a:rPr lang="en-IN" sz="1400" b="1" dirty="0">
                <a:solidFill>
                  <a:schemeClr val="bg1"/>
                </a:solidFill>
                <a:latin typeface="Times New Roman" panose="02020603050405020304" pitchFamily="18" charset="0"/>
                <a:cs typeface="Times New Roman" panose="02020603050405020304" pitchFamily="18" charset="0"/>
              </a:rPr>
              <a:t>Y1: 87.01%</a:t>
            </a:r>
          </a:p>
          <a:p>
            <a:pPr algn="ctr"/>
            <a:r>
              <a:rPr lang="en-IN" sz="1400" b="1" dirty="0">
                <a:solidFill>
                  <a:schemeClr val="bg1"/>
                </a:solidFill>
                <a:latin typeface="Times New Roman" panose="02020603050405020304" pitchFamily="18" charset="0"/>
                <a:cs typeface="Times New Roman" panose="02020603050405020304" pitchFamily="18" charset="0"/>
              </a:rPr>
              <a:t>Y2: 83.54%</a:t>
            </a:r>
          </a:p>
          <a:p>
            <a:pPr algn="ctr"/>
            <a:endParaRPr lang="en-IN" sz="3600" b="1" dirty="0">
              <a:solidFill>
                <a:schemeClr val="tx1"/>
              </a:solidFill>
              <a:latin typeface="+mj-lt"/>
              <a:cs typeface="Times New Roman" panose="02020603050405020304" pitchFamily="18" charset="0"/>
            </a:endParaRPr>
          </a:p>
          <a:p>
            <a:pPr algn="ctr"/>
            <a:endParaRPr lang="en-IN" b="1" dirty="0"/>
          </a:p>
        </p:txBody>
      </p:sp>
      <p:sp>
        <p:nvSpPr>
          <p:cNvPr id="16" name="Rectangle 15">
            <a:extLst>
              <a:ext uri="{FF2B5EF4-FFF2-40B4-BE49-F238E27FC236}">
                <a16:creationId xmlns:a16="http://schemas.microsoft.com/office/drawing/2014/main" id="{22899EA0-6D0C-DE88-A8CC-BA2591731B33}"/>
              </a:ext>
            </a:extLst>
          </p:cNvPr>
          <p:cNvSpPr/>
          <p:nvPr/>
        </p:nvSpPr>
        <p:spPr>
          <a:xfrm>
            <a:off x="7570099" y="2205926"/>
            <a:ext cx="2081002" cy="1851792"/>
          </a:xfrm>
          <a:prstGeom prst="rect">
            <a:avLst/>
          </a:prstGeom>
          <a:solidFill>
            <a:schemeClr val="tx2">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b="1" dirty="0">
              <a:solidFill>
                <a:schemeClr val="tx1"/>
              </a:solidFill>
              <a:latin typeface="+mj-lt"/>
              <a:cs typeface="Times New Roman" panose="02020603050405020304" pitchFamily="18" charset="0"/>
            </a:endParaRPr>
          </a:p>
          <a:p>
            <a:pPr algn="ctr"/>
            <a:endParaRPr lang="en-US" sz="3600" b="1" dirty="0">
              <a:solidFill>
                <a:schemeClr val="tx1"/>
              </a:solidFill>
              <a:latin typeface="+mj-lt"/>
              <a:cs typeface="Times New Roman" panose="02020603050405020304" pitchFamily="18" charset="0"/>
            </a:endParaRPr>
          </a:p>
          <a:p>
            <a:pPr algn="ctr"/>
            <a:r>
              <a:rPr lang="en-US" sz="3600" b="1" dirty="0">
                <a:solidFill>
                  <a:schemeClr val="tx1"/>
                </a:solidFill>
                <a:latin typeface="+mj-lt"/>
                <a:cs typeface="Times New Roman" panose="02020603050405020304" pitchFamily="18" charset="0"/>
              </a:rPr>
              <a:t>4</a:t>
            </a:r>
          </a:p>
          <a:p>
            <a:pPr algn="ctr"/>
            <a:r>
              <a:rPr lang="en-US" sz="1400" b="1" dirty="0">
                <a:latin typeface="Times New Roman" panose="02020603050405020304" pitchFamily="18" charset="0"/>
                <a:cs typeface="Times New Roman" panose="02020603050405020304" pitchFamily="18" charset="0"/>
              </a:rPr>
              <a:t>ACCURACY</a:t>
            </a:r>
          </a:p>
          <a:p>
            <a:pPr algn="ctr"/>
            <a:r>
              <a:rPr lang="en-US" sz="1400" b="1" dirty="0">
                <a:latin typeface="Times New Roman" panose="02020603050405020304" pitchFamily="18" charset="0"/>
                <a:cs typeface="Times New Roman" panose="02020603050405020304" pitchFamily="18" charset="0"/>
              </a:rPr>
              <a:t>Y1: 55.84%</a:t>
            </a:r>
          </a:p>
          <a:p>
            <a:pPr algn="ctr"/>
            <a:r>
              <a:rPr lang="en-US" sz="1400" b="1" dirty="0">
                <a:latin typeface="Times New Roman" panose="02020603050405020304" pitchFamily="18" charset="0"/>
                <a:cs typeface="Times New Roman" panose="02020603050405020304" pitchFamily="18" charset="0"/>
              </a:rPr>
              <a:t>Y2: 50.64%</a:t>
            </a:r>
            <a:endParaRPr lang="en-IN" sz="1400" b="1" dirty="0">
              <a:latin typeface="Times New Roman" panose="02020603050405020304" pitchFamily="18" charset="0"/>
              <a:cs typeface="Times New Roman" panose="02020603050405020304" pitchFamily="18" charset="0"/>
            </a:endParaRPr>
          </a:p>
          <a:p>
            <a:pPr algn="ctr"/>
            <a:endParaRPr lang="en-IN" sz="1400" b="1" dirty="0">
              <a:solidFill>
                <a:schemeClr val="tx1"/>
              </a:solidFill>
              <a:latin typeface="Times New Roman" panose="02020603050405020304" pitchFamily="18" charset="0"/>
              <a:cs typeface="Times New Roman" panose="02020603050405020304" pitchFamily="18" charset="0"/>
            </a:endParaRPr>
          </a:p>
          <a:p>
            <a:pPr algn="ctr"/>
            <a:endParaRPr lang="en-IN" b="1" dirty="0"/>
          </a:p>
        </p:txBody>
      </p:sp>
      <p:sp>
        <p:nvSpPr>
          <p:cNvPr id="18" name="TextBox 17">
            <a:extLst>
              <a:ext uri="{FF2B5EF4-FFF2-40B4-BE49-F238E27FC236}">
                <a16:creationId xmlns:a16="http://schemas.microsoft.com/office/drawing/2014/main" id="{24DB9F5F-0086-7D24-2C79-730299B70639}"/>
              </a:ext>
            </a:extLst>
          </p:cNvPr>
          <p:cNvSpPr txBox="1"/>
          <p:nvPr/>
        </p:nvSpPr>
        <p:spPr>
          <a:xfrm>
            <a:off x="7558440" y="2354236"/>
            <a:ext cx="200025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K-nearest neighbor</a:t>
            </a:r>
            <a:endParaRPr lang="en-I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57E6116E-303E-AEDC-13FE-33D0E8A9B073}"/>
              </a:ext>
            </a:extLst>
          </p:cNvPr>
          <p:cNvSpPr txBox="1"/>
          <p:nvPr/>
        </p:nvSpPr>
        <p:spPr>
          <a:xfrm>
            <a:off x="10182756" y="2398575"/>
            <a:ext cx="166496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Naïve Bayes</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28E81F5-65B7-01AB-3C49-FF7BF5281CE7}"/>
              </a:ext>
            </a:extLst>
          </p:cNvPr>
          <p:cNvSpPr txBox="1"/>
          <p:nvPr/>
        </p:nvSpPr>
        <p:spPr>
          <a:xfrm>
            <a:off x="231422" y="3289377"/>
            <a:ext cx="1944872" cy="738664"/>
          </a:xfrm>
          <a:prstGeom prst="rect">
            <a:avLst/>
          </a:prstGeom>
          <a:noFill/>
        </p:spPr>
        <p:txBody>
          <a:bodyPr wrap="square" rtlCol="0">
            <a:spAutoFit/>
          </a:bodyPr>
          <a:lstStyle/>
          <a:p>
            <a:pPr algn="ctr"/>
            <a:r>
              <a:rPr lang="en-US" sz="1400" b="1" dirty="0">
                <a:solidFill>
                  <a:schemeClr val="bg1"/>
                </a:solidFill>
                <a:latin typeface="Times New Roman" panose="02020603050405020304" pitchFamily="18" charset="0"/>
                <a:cs typeface="Times New Roman" panose="02020603050405020304" pitchFamily="18" charset="0"/>
              </a:rPr>
              <a:t>ACCURACY</a:t>
            </a:r>
          </a:p>
          <a:p>
            <a:pPr algn="ctr"/>
            <a:r>
              <a:rPr lang="en-US" sz="1400" b="1" dirty="0">
                <a:solidFill>
                  <a:schemeClr val="bg1"/>
                </a:solidFill>
                <a:latin typeface="Times New Roman" panose="02020603050405020304" pitchFamily="18" charset="0"/>
                <a:cs typeface="Times New Roman" panose="02020603050405020304" pitchFamily="18" charset="0"/>
              </a:rPr>
              <a:t>Y1: 97.65%</a:t>
            </a:r>
          </a:p>
          <a:p>
            <a:pPr algn="ctr"/>
            <a:r>
              <a:rPr lang="en-US" sz="1400" b="1" dirty="0">
                <a:solidFill>
                  <a:schemeClr val="bg1"/>
                </a:solidFill>
                <a:latin typeface="Times New Roman" panose="02020603050405020304" pitchFamily="18" charset="0"/>
                <a:cs typeface="Times New Roman" panose="02020603050405020304" pitchFamily="18" charset="0"/>
              </a:rPr>
              <a:t>Y2: 98.17%</a:t>
            </a:r>
            <a:endParaRPr lang="en-IN" sz="1400" b="1"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4A06B94-A7B5-EE71-CC4F-D584F3C03CF4}"/>
              </a:ext>
            </a:extLst>
          </p:cNvPr>
          <p:cNvSpPr txBox="1"/>
          <p:nvPr/>
        </p:nvSpPr>
        <p:spPr>
          <a:xfrm>
            <a:off x="1647137" y="5002794"/>
            <a:ext cx="9063206"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As we can see, among all the models, our NEURAL NETWORK and PERCEPTRON models have the best accuracy.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0765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2DF4697-0D99-5919-88E7-C8D4F9222F26}"/>
              </a:ext>
            </a:extLst>
          </p:cNvPr>
          <p:cNvSpPr>
            <a:spLocks noGrp="1"/>
          </p:cNvSpPr>
          <p:nvPr>
            <p:ph type="sldNum" sz="quarter" idx="12"/>
          </p:nvPr>
        </p:nvSpPr>
        <p:spPr/>
        <p:txBody>
          <a:bodyPr/>
          <a:lstStyle/>
          <a:p>
            <a:fld id="{B5CEABB6-07DC-46E8-9B57-56EC44A396E5}" type="slidenum">
              <a:rPr lang="en-US" smtClean="0"/>
              <a:t>24</a:t>
            </a:fld>
            <a:endParaRPr lang="en-US" dirty="0"/>
          </a:p>
        </p:txBody>
      </p:sp>
      <p:pic>
        <p:nvPicPr>
          <p:cNvPr id="3" name="Picture 2">
            <a:extLst>
              <a:ext uri="{FF2B5EF4-FFF2-40B4-BE49-F238E27FC236}">
                <a16:creationId xmlns:a16="http://schemas.microsoft.com/office/drawing/2014/main" id="{BD767494-BFFB-FD63-4FC6-3994903C0E50}"/>
              </a:ext>
            </a:extLst>
          </p:cNvPr>
          <p:cNvPicPr>
            <a:picLocks noChangeAspect="1"/>
          </p:cNvPicPr>
          <p:nvPr/>
        </p:nvPicPr>
        <p:blipFill>
          <a:blip r:embed="rId2"/>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A66BF887-4B0B-C03A-669B-44C3B4B77A1E}"/>
              </a:ext>
            </a:extLst>
          </p:cNvPr>
          <p:cNvSpPr/>
          <p:nvPr/>
        </p:nvSpPr>
        <p:spPr>
          <a:xfrm>
            <a:off x="714376" y="790574"/>
            <a:ext cx="2066925" cy="12668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Diverse machine learning models can pinpoint critical building features influencing energy efficiency.</a:t>
            </a:r>
            <a:endParaRPr lang="en-IN" sz="1000" dirty="0">
              <a:solidFill>
                <a:schemeClr val="tx1"/>
              </a:solidFill>
              <a:latin typeface="+mj-lt"/>
            </a:endParaRPr>
          </a:p>
        </p:txBody>
      </p:sp>
      <p:sp>
        <p:nvSpPr>
          <p:cNvPr id="6" name="Oval 5">
            <a:extLst>
              <a:ext uri="{FF2B5EF4-FFF2-40B4-BE49-F238E27FC236}">
                <a16:creationId xmlns:a16="http://schemas.microsoft.com/office/drawing/2014/main" id="{62264110-E24E-C77B-02BA-AEBAFE92DD8D}"/>
              </a:ext>
            </a:extLst>
          </p:cNvPr>
          <p:cNvSpPr/>
          <p:nvPr/>
        </p:nvSpPr>
        <p:spPr>
          <a:xfrm>
            <a:off x="9286875" y="666750"/>
            <a:ext cx="2066925" cy="1390650"/>
          </a:xfrm>
          <a:prstGeom prst="ellipse">
            <a:avLst/>
          </a:prstGeom>
          <a:solidFill>
            <a:srgbClr val="FFFF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0" i="0" dirty="0">
                <a:solidFill>
                  <a:schemeClr val="tx1"/>
                </a:solidFill>
                <a:effectLst/>
                <a:latin typeface="Söhne"/>
              </a:rPr>
              <a:t>These</a:t>
            </a:r>
            <a:r>
              <a:rPr lang="en-US" b="0" i="0" dirty="0">
                <a:solidFill>
                  <a:schemeClr val="tx1"/>
                </a:solidFill>
                <a:effectLst/>
                <a:latin typeface="Söhne"/>
              </a:rPr>
              <a:t> </a:t>
            </a:r>
            <a:r>
              <a:rPr lang="en-US" sz="1000" b="0" i="0" dirty="0">
                <a:solidFill>
                  <a:schemeClr val="tx1"/>
                </a:solidFill>
                <a:effectLst/>
                <a:latin typeface="Söhne"/>
              </a:rPr>
              <a:t>models may identify optimal ranges for key parameters, enhancing energy savings.</a:t>
            </a:r>
            <a:endParaRPr lang="en-IN" sz="1000" dirty="0">
              <a:solidFill>
                <a:schemeClr val="tx1"/>
              </a:solidFill>
            </a:endParaRPr>
          </a:p>
        </p:txBody>
      </p:sp>
      <p:sp>
        <p:nvSpPr>
          <p:cNvPr id="8" name="Oval 7">
            <a:extLst>
              <a:ext uri="{FF2B5EF4-FFF2-40B4-BE49-F238E27FC236}">
                <a16:creationId xmlns:a16="http://schemas.microsoft.com/office/drawing/2014/main" id="{BD1DF697-F5EB-8A39-CEEE-24FAC784FCD2}"/>
              </a:ext>
            </a:extLst>
          </p:cNvPr>
          <p:cNvSpPr/>
          <p:nvPr/>
        </p:nvSpPr>
        <p:spPr>
          <a:xfrm>
            <a:off x="552451" y="2857501"/>
            <a:ext cx="2209800" cy="1400174"/>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0" i="0" dirty="0">
                <a:solidFill>
                  <a:schemeClr val="tx1"/>
                </a:solidFill>
                <a:effectLst/>
                <a:latin typeface="Söhne"/>
              </a:rPr>
              <a:t>Analysis could reveal parameter importance variation across different climates, aiding regional construction strategies</a:t>
            </a:r>
            <a:endParaRPr lang="en-IN" dirty="0">
              <a:solidFill>
                <a:schemeClr val="tx1"/>
              </a:solidFill>
            </a:endParaRPr>
          </a:p>
        </p:txBody>
      </p:sp>
      <p:sp>
        <p:nvSpPr>
          <p:cNvPr id="10" name="Oval 9">
            <a:extLst>
              <a:ext uri="{FF2B5EF4-FFF2-40B4-BE49-F238E27FC236}">
                <a16:creationId xmlns:a16="http://schemas.microsoft.com/office/drawing/2014/main" id="{550B721C-E948-1E57-C316-73570484AF5C}"/>
              </a:ext>
            </a:extLst>
          </p:cNvPr>
          <p:cNvSpPr/>
          <p:nvPr/>
        </p:nvSpPr>
        <p:spPr>
          <a:xfrm>
            <a:off x="9572624" y="2857501"/>
            <a:ext cx="2066925" cy="1228724"/>
          </a:xfrm>
          <a:prstGeom prst="ellipse">
            <a:avLst/>
          </a:prstGeom>
          <a:solidFill>
            <a:srgbClr val="FF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0" i="0" dirty="0">
                <a:solidFill>
                  <a:schemeClr val="tx1"/>
                </a:solidFill>
                <a:effectLst/>
                <a:latin typeface="Söhne"/>
              </a:rPr>
              <a:t>Over time, the relevance of building features to energy efficiency may evolve, a factor </a:t>
            </a:r>
            <a:r>
              <a:rPr lang="en-US" sz="1000" dirty="0">
                <a:solidFill>
                  <a:schemeClr val="tx1"/>
                </a:solidFill>
                <a:latin typeface="Söhne"/>
              </a:rPr>
              <a:t>like weather change is </a:t>
            </a:r>
            <a:r>
              <a:rPr lang="en-US" sz="1000" b="0" i="0" dirty="0">
                <a:solidFill>
                  <a:schemeClr val="tx1"/>
                </a:solidFill>
                <a:effectLst/>
                <a:latin typeface="Söhne"/>
              </a:rPr>
              <a:t>not considered in simulated datasets.</a:t>
            </a:r>
            <a:endParaRPr lang="en-IN" sz="1000" dirty="0">
              <a:solidFill>
                <a:schemeClr val="tx1"/>
              </a:solidFill>
            </a:endParaRPr>
          </a:p>
        </p:txBody>
      </p:sp>
      <p:sp>
        <p:nvSpPr>
          <p:cNvPr id="11" name="Oval 10">
            <a:extLst>
              <a:ext uri="{FF2B5EF4-FFF2-40B4-BE49-F238E27FC236}">
                <a16:creationId xmlns:a16="http://schemas.microsoft.com/office/drawing/2014/main" id="{EE5185BA-1F5C-7523-EE70-034E8AD8F3BC}"/>
              </a:ext>
            </a:extLst>
          </p:cNvPr>
          <p:cNvSpPr/>
          <p:nvPr/>
        </p:nvSpPr>
        <p:spPr>
          <a:xfrm>
            <a:off x="1171575" y="4914899"/>
            <a:ext cx="2276476" cy="1266825"/>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0" i="0" dirty="0">
                <a:solidFill>
                  <a:schemeClr val="tx1"/>
                </a:solidFill>
                <a:effectLst/>
                <a:latin typeface="Söhne"/>
              </a:rPr>
              <a:t>Larger wall and roof areas significantly increase heating and cooling demands.</a:t>
            </a:r>
            <a:endParaRPr lang="en-IN" sz="1000" dirty="0">
              <a:solidFill>
                <a:schemeClr val="tx1"/>
              </a:solidFill>
            </a:endParaRPr>
          </a:p>
        </p:txBody>
      </p:sp>
      <p:sp>
        <p:nvSpPr>
          <p:cNvPr id="12" name="Oval 11">
            <a:extLst>
              <a:ext uri="{FF2B5EF4-FFF2-40B4-BE49-F238E27FC236}">
                <a16:creationId xmlns:a16="http://schemas.microsoft.com/office/drawing/2014/main" id="{84F00AF6-941F-FD27-C09B-97823F31FCC3}"/>
              </a:ext>
            </a:extLst>
          </p:cNvPr>
          <p:cNvSpPr/>
          <p:nvPr/>
        </p:nvSpPr>
        <p:spPr>
          <a:xfrm>
            <a:off x="8839200" y="4800601"/>
            <a:ext cx="2276475" cy="1390649"/>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0" i="0" dirty="0">
                <a:solidFill>
                  <a:schemeClr val="tx1"/>
                </a:solidFill>
                <a:effectLst/>
                <a:latin typeface="Söhne"/>
              </a:rPr>
              <a:t>Neural Networks show impressive predictive accuracy, for heating </a:t>
            </a:r>
            <a:r>
              <a:rPr lang="en-US" sz="1000" b="0" i="0">
                <a:solidFill>
                  <a:schemeClr val="tx1"/>
                </a:solidFill>
                <a:effectLst/>
                <a:latin typeface="Söhne"/>
              </a:rPr>
              <a:t>and cooling </a:t>
            </a:r>
            <a:r>
              <a:rPr lang="en-US" sz="1000" b="0" i="0" dirty="0">
                <a:solidFill>
                  <a:schemeClr val="tx1"/>
                </a:solidFill>
                <a:effectLst/>
                <a:latin typeface="Söhne"/>
              </a:rPr>
              <a:t>loads, highlighting their utility in energy-efficient building design.</a:t>
            </a:r>
            <a:endParaRPr lang="en-IN" sz="1000" dirty="0">
              <a:solidFill>
                <a:schemeClr val="tx1"/>
              </a:solidFill>
            </a:endParaRPr>
          </a:p>
        </p:txBody>
      </p:sp>
    </p:spTree>
    <p:extLst>
      <p:ext uri="{BB962C8B-B14F-4D97-AF65-F5344CB8AC3E}">
        <p14:creationId xmlns:p14="http://schemas.microsoft.com/office/powerpoint/2010/main" val="769419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20261" y="3018622"/>
            <a:ext cx="4306824" cy="646483"/>
          </a:xfrm>
        </p:spPr>
        <p:txBody>
          <a:bodyPr/>
          <a:lstStyle/>
          <a:p>
            <a:pPr algn="ctr"/>
            <a:r>
              <a:rPr lang="en-US" dirty="0">
                <a:latin typeface="Times New Roman" panose="02020603050405020304" pitchFamily="18" charset="0"/>
                <a:cs typeface="Times New Roman" panose="02020603050405020304" pitchFamily="18" charset="0"/>
              </a:rPr>
              <a:t>THANK YOU</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2135673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74427" y="535246"/>
            <a:ext cx="10015871" cy="1325563"/>
          </a:xfrm>
        </p:spPr>
        <p:txBody>
          <a:bodyPr>
            <a:normAutofit/>
          </a:bodyPr>
          <a:lstStyle/>
          <a:p>
            <a:pPr algn="ctr"/>
            <a:r>
              <a:rPr lang="en-US" dirty="0">
                <a:latin typeface="Times New Roman" panose="02020603050405020304" pitchFamily="18" charset="0"/>
                <a:cs typeface="Times New Roman" panose="02020603050405020304" pitchFamily="18" charset="0"/>
              </a:rPr>
              <a:t>Visualization</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pic>
        <p:nvPicPr>
          <p:cNvPr id="6" name="Picture 5">
            <a:extLst>
              <a:ext uri="{FF2B5EF4-FFF2-40B4-BE49-F238E27FC236}">
                <a16:creationId xmlns:a16="http://schemas.microsoft.com/office/drawing/2014/main" id="{D32FE238-3BDA-AB34-3799-EAE990987413}"/>
              </a:ext>
            </a:extLst>
          </p:cNvPr>
          <p:cNvPicPr>
            <a:picLocks noChangeAspect="1"/>
          </p:cNvPicPr>
          <p:nvPr/>
        </p:nvPicPr>
        <p:blipFill>
          <a:blip r:embed="rId2"/>
          <a:stretch>
            <a:fillRect/>
          </a:stretch>
        </p:blipFill>
        <p:spPr>
          <a:xfrm>
            <a:off x="1028700" y="1690688"/>
            <a:ext cx="7581900" cy="5167312"/>
          </a:xfrm>
          <a:prstGeom prst="rect">
            <a:avLst/>
          </a:prstGeom>
        </p:spPr>
      </p:pic>
    </p:spTree>
    <p:extLst>
      <p:ext uri="{BB962C8B-B14F-4D97-AF65-F5344CB8AC3E}">
        <p14:creationId xmlns:p14="http://schemas.microsoft.com/office/powerpoint/2010/main" val="73164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4396404" y="11017"/>
            <a:ext cx="5669280" cy="1130415"/>
          </a:xfrm>
        </p:spPr>
        <p:txBody>
          <a:bodyPr>
            <a:normAutofit/>
          </a:bodyPr>
          <a:lstStyle/>
          <a:p>
            <a:pPr algn="ctr"/>
            <a:r>
              <a:rPr lang="en-US" dirty="0">
                <a:latin typeface="Times New Roman" panose="02020603050405020304" pitchFamily="18" charset="0"/>
                <a:cs typeface="Times New Roman" panose="02020603050405020304" pitchFamily="18" charset="0"/>
              </a:rPr>
              <a:t>Histograms</a:t>
            </a:r>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pPr/>
              <a:t>4</a:t>
            </a:fld>
            <a:endParaRPr lang="en-US" dirty="0"/>
          </a:p>
        </p:txBody>
      </p:sp>
      <p:pic>
        <p:nvPicPr>
          <p:cNvPr id="13" name="Picture 12">
            <a:extLst>
              <a:ext uri="{FF2B5EF4-FFF2-40B4-BE49-F238E27FC236}">
                <a16:creationId xmlns:a16="http://schemas.microsoft.com/office/drawing/2014/main" id="{AE1A2E22-03D6-53DA-0026-518EFB06EDBD}"/>
              </a:ext>
            </a:extLst>
          </p:cNvPr>
          <p:cNvPicPr>
            <a:picLocks noChangeAspect="1"/>
          </p:cNvPicPr>
          <p:nvPr/>
        </p:nvPicPr>
        <p:blipFill>
          <a:blip r:embed="rId3"/>
          <a:stretch>
            <a:fillRect/>
          </a:stretch>
        </p:blipFill>
        <p:spPr>
          <a:xfrm>
            <a:off x="2500828" y="1057619"/>
            <a:ext cx="9691171" cy="5894023"/>
          </a:xfrm>
          <a:prstGeom prst="rect">
            <a:avLst/>
          </a:prstGeom>
        </p:spPr>
      </p:pic>
    </p:spTree>
    <p:extLst>
      <p:ext uri="{BB962C8B-B14F-4D97-AF65-F5344CB8AC3E}">
        <p14:creationId xmlns:p14="http://schemas.microsoft.com/office/powerpoint/2010/main" val="177512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a:lstStyle/>
          <a:p>
            <a:r>
              <a:rPr lang="en-US" dirty="0">
                <a:latin typeface="Times New Roman" panose="02020603050405020304" pitchFamily="18" charset="0"/>
                <a:cs typeface="Times New Roman" panose="02020603050405020304" pitchFamily="18" charset="0"/>
              </a:rPr>
              <a:t>Descriptive statistics</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pic>
        <p:nvPicPr>
          <p:cNvPr id="15" name="Picture 14">
            <a:extLst>
              <a:ext uri="{FF2B5EF4-FFF2-40B4-BE49-F238E27FC236}">
                <a16:creationId xmlns:a16="http://schemas.microsoft.com/office/drawing/2014/main" id="{93B944F6-EAD3-B121-7AE1-654B5C22DAA2}"/>
              </a:ext>
            </a:extLst>
          </p:cNvPr>
          <p:cNvPicPr>
            <a:picLocks noChangeAspect="1"/>
          </p:cNvPicPr>
          <p:nvPr/>
        </p:nvPicPr>
        <p:blipFill>
          <a:blip r:embed="rId3"/>
          <a:stretch>
            <a:fillRect/>
          </a:stretch>
        </p:blipFill>
        <p:spPr>
          <a:xfrm>
            <a:off x="638978" y="1691640"/>
            <a:ext cx="10613161" cy="4103232"/>
          </a:xfrm>
          <a:prstGeom prst="rect">
            <a:avLst/>
          </a:prstGeom>
        </p:spPr>
      </p:pic>
    </p:spTree>
    <p:extLst>
      <p:ext uri="{BB962C8B-B14F-4D97-AF65-F5344CB8AC3E}">
        <p14:creationId xmlns:p14="http://schemas.microsoft.com/office/powerpoint/2010/main" val="2281914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0DED1-E080-D220-828B-AD3D1DA2E03B}"/>
              </a:ext>
            </a:extLst>
          </p:cNvPr>
          <p:cNvSpPr>
            <a:spLocks noGrp="1"/>
          </p:cNvSpPr>
          <p:nvPr>
            <p:ph type="title"/>
          </p:nvPr>
        </p:nvSpPr>
        <p:spPr>
          <a:xfrm>
            <a:off x="838200" y="365125"/>
            <a:ext cx="9980364" cy="1056051"/>
          </a:xfrm>
        </p:spPr>
        <p:txBody>
          <a:bodyPr/>
          <a:lstStyle/>
          <a:p>
            <a:pPr algn="ctr"/>
            <a:r>
              <a:rPr lang="en-US" dirty="0">
                <a:latin typeface="Times New Roman" panose="02020603050405020304" pitchFamily="18" charset="0"/>
                <a:cs typeface="Times New Roman" panose="02020603050405020304" pitchFamily="18" charset="0"/>
              </a:rPr>
              <a:t>correlation</a:t>
            </a:r>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C5B9F893-97BA-73CC-B845-6763DD9C6C1B}"/>
              </a:ext>
            </a:extLst>
          </p:cNvPr>
          <p:cNvSpPr>
            <a:spLocks noGrp="1"/>
          </p:cNvSpPr>
          <p:nvPr>
            <p:ph type="sldNum" sz="quarter" idx="12"/>
          </p:nvPr>
        </p:nvSpPr>
        <p:spPr/>
        <p:txBody>
          <a:bodyPr/>
          <a:lstStyle/>
          <a:p>
            <a:fld id="{B5CEABB6-07DC-46E8-9B57-56EC44A396E5}" type="slidenum">
              <a:rPr lang="en-US" smtClean="0"/>
              <a:t>6</a:t>
            </a:fld>
            <a:endParaRPr lang="en-US" dirty="0"/>
          </a:p>
        </p:txBody>
      </p:sp>
      <p:pic>
        <p:nvPicPr>
          <p:cNvPr id="17" name="Picture 16">
            <a:extLst>
              <a:ext uri="{FF2B5EF4-FFF2-40B4-BE49-F238E27FC236}">
                <a16:creationId xmlns:a16="http://schemas.microsoft.com/office/drawing/2014/main" id="{77BB5D25-3D5B-BC31-3803-E968F1DDDC2F}"/>
              </a:ext>
            </a:extLst>
          </p:cNvPr>
          <p:cNvPicPr>
            <a:picLocks noChangeAspect="1"/>
          </p:cNvPicPr>
          <p:nvPr/>
        </p:nvPicPr>
        <p:blipFill>
          <a:blip r:embed="rId2"/>
          <a:stretch>
            <a:fillRect/>
          </a:stretch>
        </p:blipFill>
        <p:spPr>
          <a:xfrm>
            <a:off x="440675" y="1690688"/>
            <a:ext cx="9705860" cy="4148251"/>
          </a:xfrm>
          <a:prstGeom prst="rect">
            <a:avLst/>
          </a:prstGeom>
        </p:spPr>
      </p:pic>
    </p:spTree>
    <p:extLst>
      <p:ext uri="{BB962C8B-B14F-4D97-AF65-F5344CB8AC3E}">
        <p14:creationId xmlns:p14="http://schemas.microsoft.com/office/powerpoint/2010/main" val="2641159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B8CE5-8D1D-E5CA-DBDB-1F27E668FB26}"/>
              </a:ext>
            </a:extLst>
          </p:cNvPr>
          <p:cNvSpPr>
            <a:spLocks noGrp="1"/>
          </p:cNvSpPr>
          <p:nvPr>
            <p:ph type="title"/>
          </p:nvPr>
        </p:nvSpPr>
        <p:spPr/>
        <p:txBody>
          <a:bodyPr/>
          <a:lstStyle/>
          <a:p>
            <a:r>
              <a:rPr lang="en" dirty="0">
                <a:latin typeface="Times New Roman" panose="02020603050405020304" pitchFamily="18" charset="0"/>
                <a:cs typeface="Times New Roman" panose="02020603050405020304" pitchFamily="18" charset="0"/>
              </a:rPr>
              <a:t>Linear Regression Model 1 - Y1 </a:t>
            </a:r>
            <a:r>
              <a:rPr lang="en" dirty="0">
                <a:solidFill>
                  <a:srgbClr val="FF0000"/>
                </a:solidFill>
                <a:latin typeface="Times New Roman" panose="02020603050405020304" pitchFamily="18" charset="0"/>
                <a:cs typeface="Times New Roman" panose="02020603050405020304" pitchFamily="18" charset="0"/>
              </a:rPr>
              <a:t>(Heating Load)</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CDAB2175-CC7E-C86F-7D2B-A5010C675C45}"/>
              </a:ext>
            </a:extLst>
          </p:cNvPr>
          <p:cNvSpPr>
            <a:spLocks noGrp="1"/>
          </p:cNvSpPr>
          <p:nvPr>
            <p:ph type="sldNum" sz="quarter" idx="12"/>
          </p:nvPr>
        </p:nvSpPr>
        <p:spPr/>
        <p:txBody>
          <a:bodyPr/>
          <a:lstStyle/>
          <a:p>
            <a:fld id="{B5CEABB6-07DC-46E8-9B57-56EC44A396E5}" type="slidenum">
              <a:rPr lang="en-US" smtClean="0"/>
              <a:t>7</a:t>
            </a:fld>
            <a:endParaRPr lang="en-US" dirty="0"/>
          </a:p>
        </p:txBody>
      </p:sp>
      <p:pic>
        <p:nvPicPr>
          <p:cNvPr id="13" name="Picture 12">
            <a:extLst>
              <a:ext uri="{FF2B5EF4-FFF2-40B4-BE49-F238E27FC236}">
                <a16:creationId xmlns:a16="http://schemas.microsoft.com/office/drawing/2014/main" id="{594E787E-43C2-C738-7D83-669010498D2F}"/>
              </a:ext>
            </a:extLst>
          </p:cNvPr>
          <p:cNvPicPr>
            <a:picLocks noChangeAspect="1"/>
          </p:cNvPicPr>
          <p:nvPr/>
        </p:nvPicPr>
        <p:blipFill>
          <a:blip r:embed="rId2"/>
          <a:stretch>
            <a:fillRect/>
          </a:stretch>
        </p:blipFill>
        <p:spPr>
          <a:xfrm>
            <a:off x="2577946" y="1690688"/>
            <a:ext cx="7094863" cy="4104184"/>
          </a:xfrm>
          <a:prstGeom prst="rect">
            <a:avLst/>
          </a:prstGeom>
        </p:spPr>
      </p:pic>
    </p:spTree>
    <p:extLst>
      <p:ext uri="{BB962C8B-B14F-4D97-AF65-F5344CB8AC3E}">
        <p14:creationId xmlns:p14="http://schemas.microsoft.com/office/powerpoint/2010/main" val="2007719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B8CE5-8D1D-E5CA-DBDB-1F27E668FB26}"/>
              </a:ext>
            </a:extLst>
          </p:cNvPr>
          <p:cNvSpPr>
            <a:spLocks noGrp="1"/>
          </p:cNvSpPr>
          <p:nvPr>
            <p:ph type="title"/>
          </p:nvPr>
        </p:nvSpPr>
        <p:spPr/>
        <p:txBody>
          <a:bodyPr/>
          <a:lstStyle/>
          <a:p>
            <a:r>
              <a:rPr lang="en" dirty="0">
                <a:latin typeface="Times New Roman" panose="02020603050405020304" pitchFamily="18" charset="0"/>
                <a:cs typeface="Times New Roman" panose="02020603050405020304" pitchFamily="18" charset="0"/>
              </a:rPr>
              <a:t>Linear Regression Model 2 - Y2 </a:t>
            </a:r>
            <a:r>
              <a:rPr lang="en" dirty="0">
                <a:solidFill>
                  <a:srgbClr val="00B0F0"/>
                </a:solidFill>
                <a:latin typeface="Times New Roman" panose="02020603050405020304" pitchFamily="18" charset="0"/>
                <a:cs typeface="Times New Roman" panose="02020603050405020304" pitchFamily="18" charset="0"/>
              </a:rPr>
              <a:t>(Cooling Load)</a:t>
            </a:r>
            <a:endParaRPr lang="en-IN" dirty="0">
              <a:solidFill>
                <a:srgbClr val="00B0F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CDAB2175-CC7E-C86F-7D2B-A5010C675C45}"/>
              </a:ext>
            </a:extLst>
          </p:cNvPr>
          <p:cNvSpPr>
            <a:spLocks noGrp="1"/>
          </p:cNvSpPr>
          <p:nvPr>
            <p:ph type="sldNum" sz="quarter" idx="12"/>
          </p:nvPr>
        </p:nvSpPr>
        <p:spPr/>
        <p:txBody>
          <a:bodyPr/>
          <a:lstStyle/>
          <a:p>
            <a:fld id="{B5CEABB6-07DC-46E8-9B57-56EC44A396E5}" type="slidenum">
              <a:rPr lang="en-US" smtClean="0"/>
              <a:t>8</a:t>
            </a:fld>
            <a:endParaRPr lang="en-US" dirty="0"/>
          </a:p>
        </p:txBody>
      </p:sp>
      <p:pic>
        <p:nvPicPr>
          <p:cNvPr id="4" name="Picture 3">
            <a:extLst>
              <a:ext uri="{FF2B5EF4-FFF2-40B4-BE49-F238E27FC236}">
                <a16:creationId xmlns:a16="http://schemas.microsoft.com/office/drawing/2014/main" id="{DE99955A-98ED-CC2C-A335-6807A97FD343}"/>
              </a:ext>
            </a:extLst>
          </p:cNvPr>
          <p:cNvPicPr>
            <a:picLocks noChangeAspect="1"/>
          </p:cNvPicPr>
          <p:nvPr/>
        </p:nvPicPr>
        <p:blipFill>
          <a:blip r:embed="rId2"/>
          <a:stretch>
            <a:fillRect/>
          </a:stretch>
        </p:blipFill>
        <p:spPr>
          <a:xfrm>
            <a:off x="2566930" y="1690688"/>
            <a:ext cx="7271133" cy="4093167"/>
          </a:xfrm>
          <a:prstGeom prst="rect">
            <a:avLst/>
          </a:prstGeom>
        </p:spPr>
      </p:pic>
    </p:spTree>
    <p:extLst>
      <p:ext uri="{BB962C8B-B14F-4D97-AF65-F5344CB8AC3E}">
        <p14:creationId xmlns:p14="http://schemas.microsoft.com/office/powerpoint/2010/main" val="4154973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765324" y="447897"/>
            <a:ext cx="5486400" cy="1325563"/>
          </a:xfrm>
        </p:spPr>
        <p:txBody>
          <a:bodyPr/>
          <a:lstStyle/>
          <a:p>
            <a:pPr algn="ctr"/>
            <a:r>
              <a:rPr lang="en-US" dirty="0">
                <a:latin typeface="Times New Roman" panose="02020603050405020304" pitchFamily="18" charset="0"/>
                <a:cs typeface="Times New Roman" panose="02020603050405020304" pitchFamily="18" charset="0"/>
              </a:rPr>
              <a:t>Vif analysis</a:t>
            </a:r>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5574535" y="1773460"/>
            <a:ext cx="6029201" cy="4582890"/>
          </a:xfrm>
        </p:spPr>
        <p:txBody>
          <a:bodyPr vert="horz" lIns="91440" tIns="45720" rIns="91440" bIns="45720" rtlCol="0" anchor="t">
            <a:norm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Variance Inflation Factor (VIF) analysis is a statistical method employed to evaluate the extent of multicollinearity, or the intercorrelation among predictor variables in multiple regression models.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VIF values below 10 suggest that the variance of a coefficient is being expanded due to multicollinearity, where larger values point to a more pronounced presence of multicollinearity.</a:t>
            </a:r>
          </a:p>
          <a:p>
            <a:pPr marL="285750" indent="-285750" algn="just">
              <a:buFont typeface="Arial" panose="020B0604020202020204" pitchFamily="34" charset="0"/>
              <a:buChar char="•"/>
            </a:pPr>
            <a:r>
              <a:rPr lang="en-US" dirty="0">
                <a:solidFill>
                  <a:srgbClr val="00B050"/>
                </a:solidFill>
                <a:latin typeface="Times New Roman" panose="02020603050405020304" pitchFamily="18" charset="0"/>
                <a:cs typeface="Times New Roman" panose="02020603050405020304" pitchFamily="18" charset="0"/>
              </a:rPr>
              <a:t>The variables listed below, with a VIF value less than 10 are:</a:t>
            </a:r>
          </a:p>
          <a:p>
            <a:pPr algn="just"/>
            <a:r>
              <a:rPr lang="en-US" dirty="0">
                <a:latin typeface="Times New Roman" panose="02020603050405020304" pitchFamily="18" charset="0"/>
                <a:cs typeface="Times New Roman" panose="02020603050405020304" pitchFamily="18" charset="0"/>
              </a:rPr>
              <a:t>	1. Wall Area (X3) </a:t>
            </a:r>
          </a:p>
          <a:p>
            <a:pPr algn="just"/>
            <a:r>
              <a:rPr lang="en-US" dirty="0">
                <a:latin typeface="Times New Roman" panose="02020603050405020304" pitchFamily="18" charset="0"/>
                <a:cs typeface="Times New Roman" panose="02020603050405020304" pitchFamily="18" charset="0"/>
              </a:rPr>
              <a:t>	2. Orientation (X6) (2=North, 3=East, 4=South, 5=West)</a:t>
            </a:r>
          </a:p>
          <a:p>
            <a:pPr algn="just"/>
            <a:r>
              <a:rPr lang="en-US" dirty="0">
                <a:latin typeface="Times New Roman" panose="02020603050405020304" pitchFamily="18" charset="0"/>
                <a:cs typeface="Times New Roman" panose="02020603050405020304" pitchFamily="18" charset="0"/>
              </a:rPr>
              <a:t>	3. Glazing Area (X7)</a:t>
            </a:r>
          </a:p>
          <a:p>
            <a:pPr algn="just"/>
            <a:r>
              <a:rPr lang="en-US" dirty="0">
                <a:latin typeface="Times New Roman" panose="02020603050405020304" pitchFamily="18" charset="0"/>
                <a:cs typeface="Times New Roman" panose="02020603050405020304" pitchFamily="18" charset="0"/>
              </a:rPr>
              <a:t>	4. X8: Distribution (1=Uniform, 2=North, 3=East, 4=South, 5=West)</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0173932"/>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 id="{91065DBE-5BFE-48A8-88E3-00BE4E05E4F1}" vid="{764D0EE5-1C2F-4307-AB39-AA19F2A697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01299F1D-9457-4AA5-87D1-B9A9C19F30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9972D5-0616-492C-93CD-BB1ADFB67788}">
  <ds:schemaRefs>
    <ds:schemaRef ds:uri="http://schemas.microsoft.com/sharepoint/v3/contenttype/forms"/>
  </ds:schemaRefs>
</ds:datastoreItem>
</file>

<file path=customXml/itemProps3.xml><?xml version="1.0" encoding="utf-8"?>
<ds:datastoreItem xmlns:ds="http://schemas.openxmlformats.org/officeDocument/2006/customXml" ds:itemID="{6F64B861-6024-48D7-A751-9C7ADB614CF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Architecture pitch deck</Template>
  <TotalTime>1496</TotalTime>
  <Words>1108</Words>
  <Application>Microsoft Office PowerPoint</Application>
  <PresentationFormat>Widescreen</PresentationFormat>
  <Paragraphs>138</Paragraphs>
  <Slides>25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Avenir Next LT Pro Light</vt:lpstr>
      <vt:lpstr>Calibri</vt:lpstr>
      <vt:lpstr>Posterama</vt:lpstr>
      <vt:lpstr>Söhne</vt:lpstr>
      <vt:lpstr>Times New Roman</vt:lpstr>
      <vt:lpstr>Office Theme</vt:lpstr>
      <vt:lpstr>BUA 751: machine learning for business</vt:lpstr>
      <vt:lpstr>ABOUT dataset</vt:lpstr>
      <vt:lpstr>Visualization</vt:lpstr>
      <vt:lpstr>Histograms</vt:lpstr>
      <vt:lpstr>Descriptive statistics</vt:lpstr>
      <vt:lpstr>correlation</vt:lpstr>
      <vt:lpstr>Linear Regression Model 1 - Y1 (Heating Load)</vt:lpstr>
      <vt:lpstr>Linear Regression Model 2 - Y2 (Cooling Load)</vt:lpstr>
      <vt:lpstr>Vif analysis</vt:lpstr>
      <vt:lpstr>VIF Analysis Model 1 – Y1 (Heating Load) </vt:lpstr>
      <vt:lpstr> </vt:lpstr>
      <vt:lpstr>Modeling analysis techniques</vt:lpstr>
      <vt:lpstr>Assigning categories to each load according to quartile in excel</vt:lpstr>
      <vt:lpstr>Perceptron: y1 &amp; y2</vt:lpstr>
      <vt:lpstr>Support vector machine-1</vt:lpstr>
      <vt:lpstr>Support vector machine-2</vt:lpstr>
      <vt:lpstr>Neural networks</vt:lpstr>
      <vt:lpstr>K-nearest neighbor model-1</vt:lpstr>
      <vt:lpstr>K-nearest neighbor model-2</vt:lpstr>
      <vt:lpstr>Naïve bayes model-1</vt:lpstr>
      <vt:lpstr>Naïve bayes model-2</vt:lpstr>
      <vt:lpstr>PowerPoint Presentation</vt:lpstr>
      <vt:lpstr>Which Modeling analysis technique worked best?</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BUA 751: machine learning for business</dc:title>
  <dc:creator>Archana Deshpande</dc:creator>
  <cp:lastModifiedBy>Archana Deshpande</cp:lastModifiedBy>
  <cp:revision>1</cp:revision>
  <dcterms:created xsi:type="dcterms:W3CDTF">2023-12-10T01:45:55Z</dcterms:created>
  <dcterms:modified xsi:type="dcterms:W3CDTF">2023-12-11T20:43:13Z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